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09:03:48.40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1122 562 788 0,'0'-17'348'0,"0"17"-44"0,-5-29-14 0,-3 21-21 16,1 1-25-16,-2-1-30 0,0 3 3 0,0 2 3 16,-5 3-36-16,4 0-22 0,-4 5-18 0,-4 3-23 15,2 9-14-15,-1-1-12 0,0 6-20 16,1-1-8-16,-3 4 14 0,0 7 8 0,2 4-6 16,-2 7-1-16,6 2-3 0,-1-2-8 15,3 1-3-15,1-4-22 0,2 1 15 16,8-4-14-16,0-2 10 0,0-20 1 0,14 27-10 15,-3-18-8-15,4-4 0 0,5-2 3 0,4-9-7 0,3-3 4 16,2-4-5-16,-14-2-30 0,10 0-7 16,38-14 0-16,-25 6-86 0,1-4-36 0,-4 0-26 15,-4-4-48-15,1 0-37 0,-1 0 22 16,-6 1-170-16,-5-4-91 0,5 0 34 0,-4 0 32 16,-6 2 29-16,-1-5 23 0,3-2 9 0,-5 0 7 15,-3 2 33-15</inkml:trace>
  <inkml:trace contextRef="#ctx0" brushRef="#br0" timeOffset="475.27">1432 527 440 0,'-6'-10'395'15,"-1"3"-27"-15,2-1-56 0,-2 3-34 0,3 1-12 16,-1 1-16-16,3 0-51 0,0 3-2 0,2 1-29 16,-2 1-13-16,1 9-13 0,2 4-16 15,-4 3 19-15,1 7-19 0,0 3 8 0,6 3 20 16,-4-14-23-16,0 12-2 0,0 1-21 15,13 42-3-15,-10-33 6 0,1-2-13 0,2-2 9 16,0 1-13-16,-4-5-17 0,3-2 2 16,-4-3-13-16,2-7-3 0,-3 1-1 0,2-2-13 15,5-7-8-15,-7 0-1 0,2-4 1 16,-1 1-4-16,-1-6 10 0,0 3-7 0,0-5-4 16,0 0-1-16,0 2 0 0,-1-8-12 0,2 0 7 15,1-6 1-15,6 2-22 0,-7-7 16 16,1-3-2-16,5-1 0 0,-1-2-13 0,1 3-2 15,2 1-13-15,-5 2 4 0,5 2 3 0,3 4-6 16,1 2 0-16,-1 3-7 0,-1 2-5 16,-1 4 12-16,-10 0 1 0,24 10-7 0,-14 2 5 15,2-1-7-15,-1 5 11 0,-2 1-12 0,-2 3 16 16,-3-1-5-16,3 0 4 0,0 1 6 16,0-1-8-16,-3-2 0 0,2-1 18 0,-3-3-8 15,2 1-20-15,-1-4 23 0,-2 2-16 0,2-6 8 16,-1-2-8-16,-1-4-16 0,-2 0-30 0,0 0-13 15,25-15 6-15,-10 8-108 0,-1-10-32 16,0 0-47-16,3 1-44 0,6-6 28 16,-7 2-178-16,3 3 34 0,0 1-89 0,0-1 29 15,-2 2 30-15,-1 2 51 0,-3-1 43 0,3 0 16 16,-7 2-8-16,-1 2 1 0</inkml:trace>
  <inkml:trace contextRef="#ctx0" brushRef="#br0" timeOffset="1142.15">1960 851 490 0,'-7'-5'346'0,"3"0"-4"16,-2 2-2-16,-1 0-46 0,3 3 17 15,-6-1-51-15,1 1-16 0,9 0 12 0,-21 12-19 16,11 0-31-16,-1 1-5 0,-1 6-23 0,3 0-11 16,-1 3-13-16,2 3-21 0,1-1 2 15,1-1-21-15,2 1-3 0,1-5-10 0,3 0-10 16,0-11-12-16,0 4-7 0,0 0-1 16,11 10-15-16,-6-17 7 0,1-2-12 0,7-1 1 15,-1-4 2-15,-5 2-18 0,17-11-13 0,-8 2-3 16,0 0-26-16,-2 1 12 0,0-6-11 15,-2 2-2-15,-2-7 8 0,2 6 8 0,-4-2-15 16,-4-1-4-16,-1 0 12 0,0 0-3 0,0 3-2 16,-3 13-5-16,0-9-6 0,0 2-2 15,0 7-5-15,0-10 12 0,0 15 2 0,0 3-5 16,-2 1-5-16,-2 4 15 0,4 1-5 0,0-7 9 16,0 5 5-16,0 3 6 0,0 0-3 0,0 1-3 15,11 13 21-15,-3-14-14 0,-1-3-5 0,0-3 10 16,2-3 10-16,4-2-1 0,-6 3 1 15,2-2-10-15,2-5 2 0,-11 0 5 0,11 0-6 16,1 0-3-16,13-14-5 0,-16 6 9 0,2-1-9 16,-2-1 6-16,-3-1-4 0,-1-3-13 15,2-1-13-15,-4-3 7 0,0 2-9 0,-1 2 6 16,-1 3-5-16,1 1 10 0,0-1-13 16,-2 6 13-16,2-1-13 0,-1 4 1 0,1 0-11 15,0-1 12-15,-2 3 4 0,0 0-8 16,16 17 3-16,-6-8-3 0,1 1 6 15,0 4 12-15,-3 0-7 0,3 0-6 0,-1 0 13 16,-2 0 6-16,-1 1-13 0,0-3 2 0,-3 1 9 16,-1-3 2-16,1-1-3 0,-2 0 22 0,1-1 3 15,-2-3 11-15,0 0 15 0,-1-5 6 0,0 0 35 16,0 0-11-16,0 0 20 0,-12 8-20 16,6-9 4-16,-3-2-4 0,3-1 8 0,1-2-22 15,-2-1-7-15,3-5-3 0,0 2 4 16,4 1-17-16,-2-6-2 0,2 15 9 15,0-12-28-15,17-16 8 0,-10 15-15 0,6-1-23 16,1-1-17-16,4 3-6 0,-3-1-29 0,3 1-17 16,-3-2-10-16,1 6-21 0,-2 1-30 0,-2-1 14 15,1 7-114-15,-8 1-26 0,-5 0-43 0,10 0 28 16,-10 0-218-16,14 12 47 0,-12-8 37 16,-4 0-71-16,1 5 30 0,-1 0 44 0,-3 1 4 15,5-10 31-15,0 8 28 0,0-3 14 16,21 9 7-16</inkml:trace>
  <inkml:trace contextRef="#ctx0" brushRef="#br0" timeOffset="1591.36">2640 974 388 0,'3'-5'468'0,"-3"1"-46"16,-2-3-61-16,1 0 14 0,0-1-10 15,0 2-28-15,-2 2-25 0,3 1-24 0,-2 2-43 16,-3 2-33-16,-2 4-31 0,-1 3-12 15,-4 7-18-15,-1 1-21 0,0 4-10 0,0 1-7 16,0 1-9-16,5 2-14 0,0 0-2 16,-1-1-11-16,7-2-10 0,-2-2 4 0,2-2-11 0,2-10 9 15,0 2-11-15,0 2-5 0,0-2-1 0,12 6 0 16,-4-13-1-16,2-4-6 0,1-3-21 16,2-2-2-16,-1-3-28 0,-1-2-9 15,4-1-3-15,-2-3-12 0,2-1-3 0,-10-2-19 16,8-3-2-16,-4 3-6 0,-2-1 6 0,-1-2 12 15,-3 6 14-15,0 6-8 0,-1 0 23 16,-1-1-6-16,-1 5 4 0,2 4-15 0,-1 0 14 16,-2 3-7-16,-1 2-11 0,-2 3 27 15,0 3 14-15,0 3 9 0,2 0 2 0,-3 2-1 16,4 2 8-16,0 1 7 0,0 1-1 0,1-10-8 16,0 2 9-16,0 4-15 0,0 2 17 0,15 11-3 15,-6-14-9-15,-1-5-1 0,1-2 6 16,3-1-7-16,0-2-13 0,-12-3-33 0,12 0-38 15,4 0 7-15,17-18-101 0,-19 10-56 0,2-5-75 16,0-2 29-16,-1-1-256 0,-1 1 0 0,-3 2 48 16,-4-2 33-16,-4 0 28 0,8 0 38 15,-1 2 35-15,1 1 15 0,-1 0 11 0,1-1-11 16</inkml:trace>
  <inkml:trace contextRef="#ctx0" brushRef="#br0" timeOffset="1815.45">2945 940 533 0,'-7'0'445'0,"1"0"-73"16,-5 1-51-16,5 0 36 0,-2 0-24 0,-3 5-30 15,1 0-24-15,0 1-10 0,-1 4-27 16,2 1-20-16,0 4-26 0,2 0-8 0,-2 4-14 16,3-1-2-16,2 4-8 0,2-1-25 15,2-2-3-15,0-10-23 0,0 7-13 0,11 18 0 16,-7-16-7-16,8-5-20 0,3-2 12 0,-3-2-24 16,1-1-39-16,6-4-13 0,-4-2-40 0,-5-3-20 15,5 0 4-15,3 0-100 0,21-13-45 16,-15 4-46-16,2-3-37 0,-2-3 28 0,-3 1-194 15,1-5-47-15,-3-1 22 0,-5-2 36 16,0-2 32-16,-3 0 42 0,-1-3-4 0,-4-2 21 16,6-3 19-16,-9-1-4 0</inkml:trace>
  <inkml:trace contextRef="#ctx0" brushRef="#br0" timeOffset="2060.61">3189 762 509 0,'-9'-16'455'0,"2"7"-82"0,-2 0-28 0,2 3-44 15,3 1 39-15,1 1-56 0,-2 3-9 0,4 1-27 16,-3 3-37-16,3 4-20 0,-1 4 20 0,2 9 8 15,0-9-13-15,0 9-3 0,14 34 0 16,-8-16 2-16,1 5-4 0,4-3-35 16,-1 3 18-16,-4 1-40 0,-1-5-5 0,4 0-20 15,-5-11-17-15,1-5-3 0,-1-1-3 16,1-1-15-16,-2-4-1 0,3 0-20 0,-2-8-30 16,-3-1-38-16,2-3-21 0,1-3-44 0,1-1-50 15,4-1 12-15,7 0-110 0,18-18-70 16,-12 4-75-16,-3-1 32 0,-2-1-247 15,-1 1 79-15,-4-3 15 0,-5 2 54 0,2-1 20 16,0 3 15-16,-1-1 23 0,-6 1 27 0,-2 14 41 16,0-12 12-16</inkml:trace>
  <inkml:trace contextRef="#ctx0" brushRef="#br0" timeOffset="2255.25">3244 1053 1247 0,'-9'3'443'0,"2"-3"-46"0,-1 0-43 15,5 0-13-15,0-2-45 0,1 1-30 0,0 0-32 16,4 2-23-16,0-2-24 0,0 1-20 0,2-2-29 16,5 1-37-16,2-3-40 0,6 3-5 15,2-6-133-15,2 1-75 0,7-2-72 0,-2 0 21 16,6 3-285-16,1 0 37 0,-2-2 31 16,-6 4 25-16,-2-4 53 0,-2 6 1 0,-15 1 11 15,4 0 58-15,3 0-32 0</inkml:trace>
  <inkml:trace contextRef="#ctx0" brushRef="#br0" timeOffset="3005.25">3419 1163 650 0,'-3'5'366'16,"3"2"-68"-16,-3-2-8 0,4 0-24 16,-1 1-5-16,4-5-32 0,-2 1 36 0,4 2-6 15,-2 1-27-15,6-4-16 0,1-2-12 0,2-7-15 16,1 2-25-16,1-3-30 0,2-3-15 0,1 2-8 15,-1-4-16-15,-1-1-33 0,0-3-18 16,-3 1 5-16,1-1-18 0,-4 3 2 0,-2-2-17 16,-3-2 5-16,-1 2 6 0,-1 3-21 15,-3 14 2-15,0-9 0 0,0-2-2 0,0 6 0 16,-13-2-1-16,2 10 0 0,-1 4-1 16,-4 5-24-16,-1 2 14 0,5 3-6 0,-1 2 35 15,2 6-11-15,1-1 19 0,2 2 4 0,1-4 7 16,4 2-4-16,3-2 0 0,0-14 14 15,0 6 5-15,14 10-8 0,-9-16 0 0,0-1 2 16,11 2-14-16,-1-4 2 0,4-2-2 0,-10-3 4 16,6 0-19-16,21-20-20 0,-12 8-23 15,-4-1-40-15,0-5 2 0,-4-4 10 0,2 0 3 16,1 0-77-16,-9-4 22 0,3 2-16 0,-1 0 17 16,-5 3 6-16,1 0 24 0,-5 9-16 15,1-1 41-15,4 2-20 0,-7 6 20 16,1-2 14-16,-1 3 24 0,-1 4-29 0,-1 7 40 15,2-1 16-15,-1 3-25 0,-1 2 37 16,-2 1-5-16,3-5 6 0,0 3 9 0,0 4 10 16,0 1 3-16,10 19 12 0,-3-15-4 0,0 0 7 15,1-1-17-15,-3-2 9 0,-1 3-15 16,3-8-1-16,-1-2 3 0,-4 0-2 0,2 0-17 16,-4-7 20-16,2 2 14 0,-2-2 13 15,-2-3 6-15,1 1-3 0,0-3-11 0,-3-3 2 16,-3-3-23-16,4-3 7 0,-2-1-1 15,4-3-18-15,0 2-16 0,0 2-14 0,1 2-14 16,0-3-10-16,12-16-11 0,-3 11 2 0,1 1-3 16,3 0 3-16,5 2 0 0,-5 1-3 0,4-1-4 15,2 5 14-15,-3-1-12 0,1 2 14 16,-2 2 9-16,-3 2 3 0,0 4-19 0,-12 1 11 16,11 0 16-16,13 17-7 0,-17-4 5 15,3 1 27-15,-3 5 1 0,-1-1 0 0,-4 5 9 16,-2-11-8-16,0 5 8 0,0 0-14 0,0 4 4 15,0-1-8-15,0-1 11 0,0-2-6 16,0-3-1-16,0-3 5 0,0-2-15 0,-11 1-15 16,8-8-36-16,0-7-38 0,4 3 7 0,-2-5-170 15,-1-1-84-15,0-3 27 0,6 1-250 16,-4 10 32-16,9-22 32 0,-4 8 52 0,1 1 3 16,-2 0 35-16,0-3 35 0,0-1 38 15,0-2 27-15,-1-1 24 0</inkml:trace>
  <inkml:trace contextRef="#ctx0" brushRef="#br0" timeOffset="3171.19">4125 771 806 0,'-4'-9'412'0,"-5"6"-95"0,1-3-21 0,-1 6-38 16,2 0-31-16,-1 5-3 0,7-1-35 16,-7 4-22-16,0 0-43 0,1-2-4 0,-3 8-59 15,5 1-20-15,-2 5-70 0,-1-7-59 0,1 1-64 16,0-4 16-16,6 6-282 0,1-3 30 0,-1-1 25 15,1-12 19-15,11 22 15 0,-5-12 36 16,6-1-17-16</inkml:trace>
  <inkml:trace contextRef="#ctx0" brushRef="#br0" timeOffset="3641.95">4364 927 412 0,'2'-4'426'0,"2"4"-40"0,-3-4-21 0,-4 1-48 15,2 1-4-15,1-1-25 0,-3 1-31 0,3-4-3 16,0 6-32-16,-6 3-27 0,0-3-8 16,-3 5-27-16,0 3-21 0,-3 1-28 0,-2 3-5 15,-2 0-3-15,1 8-13 0,-2-1-11 16,4-2-17-16,0 0-2 0,2-2-8 0,2 4-15 15,1-5 7-15,0-2-6 0,5-1-1 16,1 0 9-16,0-3-19 0,2-8 6 0,0 0-1 16,0 7-1-16,14 2-1 0,-2-9 10 0,1-5-25 15,1 2 2-15,2-1-2 0,3 2-10 16,2 0 2-16,-1-2-3 0,1 1-13 0,-3 0 8 16,-2 3 7-16,-9 0-8 0,5 0-5 0,10 12 8 15,-14-12 0-15,0 10 1 0,-1-3-26 16,-6 2-1-16,-1-9 11 0,0 11 30 0,0 1-1 15,-13 11 13-15,5-11-13 0,-4-1-2 0,0 1-3 16,-1-1-4-16,2 1 4 0,-3-7 22 0,-1 2-17 16,2-4 3-16,1-1-7 0,2 3 5 0,0-4-16 15,-13 1-36-15,12-2-19 0,-2 0 4 16,0 0-83-16,-16-17-65 0,19 7-57 0,2-9 27 16,4 6-280-16,2-5 24 0,2 8 15 15,0-3 54-15,13-19 31 0,3 13 4 0,8 0 24 16,1-2-6-16,4 5 5 0</inkml:trace>
  <inkml:trace contextRef="#ctx0" brushRef="#br0" timeOffset="3909.19">4634 732 262 0,'-1'-2'470'0,"-5"0"-72"15,1 6-56-15,-1 1-59 0,0 2 14 0,0 2-39 16,-3 8 20-16,4 3-3 0,0 2 1 15,-1 2-5-15,5 5-17 0,-2 2-23 0,-2 1-13 16,5-15 1-16,0 10-39 0,0 3-9 0,0 3-13 16,0-1-10-16,0-3-22 0,0-2-14 0,0-2-8 15,0-3-6-15,0-3-28 0,7-2-18 16,-7-5-35-16,0 0-34 0,0-4-23 0,0-8-52 16,10 7 7-16,-10-14-189 0,5-5 26 15,-4-1-284-15,1-2 46 0,0-2-28 0,2-1 16 16,-4 6 35-16,0-4 72 0,0-2 22 0,0 1 21 15,0-1 38-15,-11-17 18 0</inkml:trace>
  <inkml:trace contextRef="#ctx0" brushRef="#br0" timeOffset="4221.02">4502 989 742 0,'-1'3'367'16,"2"-1"-61"-16,2-1 5 0,-2 2-45 0,-6-3-33 15,7 1 47-15,1 1-1 0,2-2-7 0,4 2-13 16,3 1-15-16,0-3-25 0,-6 0-22 0,5 0-27 15,3 0-1-15,0 0-23 0,22-13-14 16,-13 6-17-16,-2 2-21 0,3 3-13 0,-2-1-8 16,-2-1-11-16,-6 1-6 0,-14 3-15 0,13 0-16 15,0 0 3-15,-3 0-11 0,8 12 11 16,-11 0-10-16,-2 0-11 0,-1 3 8 0,-2 0-11 16,0 3 12-16,-1 0-22 0,-1-1 21 15,0 0-18-15,0-3 14 0,0-7 3 0,0 4-5 16,0 0-3-16,0 1 8 0,0-4-10 0,0 0-31 15,0-8-28-15,0 6 7 0,0-6-102 16,-1 5-51-16,-1-11-56 0,6 0 26 0,-3-4-274 16,0 1 5-16,2 1 30 0,4-5 50 0,-4 4 30 15,-2-3 26-15,3 0-2 0,5 0 77 16,-7-2-16-16,0-3 5 0</inkml:trace>
  <inkml:trace contextRef="#ctx0" brushRef="#br0" timeOffset="4372.93">4874 800 489 0,'-1'-5'377'0,"-1"7"-66"0,2-2-34 16,-6 5-54-16,0 2-7 0,-4 1-25 0,2 2-30 15,6-1-32-15,-3-1-8 0,-3 5-64 0,1 0-46 16,2-1-55-16,3 0 5 0,-6 2-269 16,6-4-66-16,-2 1 19 0,4-11 5 0,0 11 15 15,17 8 5-15</inkml:trace>
  <inkml:trace contextRef="#ctx0" brushRef="#br0" timeOffset="4672.73">5083 941 252 0,'3'-10'516'0,"-3"2"-109"0,-2 6 22 0,4-4-40 16,-4 3-18-16,4 2-13 0,-5 1-26 15,1-2-37-15,1 2-23 0,-5 1-23 0,-1 5-22 16,-4 4-22-16,-1 1-9 0,-2 7-24 15,-1 0-20-15,3 4 6 0,0 0-18 0,3 1-22 16,2-2-10-16,0 3 7 0,1 5-20 0,3-7-14 16,0 0 18-16,3-14-27 0,0 3-17 15,0 4 20-15,15 12-29 0,-8-22 4 0,3 1-31 16,2-2-12-16,-5-4-39 0,3 0-42 16,19-15-23-16,-9 6 8 0,0 0-135 0,2-8-22 15,-1 1-54-15,5-1 26 0,-6-7-170 0,1 5-91 16,0-1 41-16,2 0 38 0,-1 3 36 0,-5-3 25 15,7 4 27-15,-5 2 24 0,0 2 19 16,-4-5 13-16,-3 7 20 0</inkml:trace>
  <inkml:trace contextRef="#ctx0" brushRef="#br0" timeOffset="5034.7">5392 923 522 0,'2'-4'340'0,"-2"-2"1"0,-2 2-31 0,-1 0-39 16,-6-5 84-16,4 7-34 0,-2 0-14 0,-1 2-22 16,-2 2-18-16,3-6-14 0,7 4-28 15,-9 0-23-15,-10 11-12 0,9-4-13 0,-1 0-26 16,2 1-1-16,-2 3-27 0,0-1-16 15,2 2-10-15,0 1-8 0,2-1 2 0,-1 2-3 16,3 1-23-16,1 2 5 0,0-5-12 0,3 0-12 16,-1-2-4-16,2-10-9 0,0 12-1 15,0-4-11-15,14 8-3 0,-7-11-12 0,3 1 0 16,2 1-11-16,3-3 6 0,0 2-1 0,0-4-11 16,1 5 12-16,1-3-4 0,-2 1-7 15,1 0 4-15,-2 0 2 0,-1 2-6 0,-3 1 4 16,-1-1 2-16,-3-1-4 0,-2-2-10 0,0 3 15 15,-1 2-1-15,-3-1 8 0,0-8 12 0,0 8 10 16,0-2 1-16,-17 9 8 0,8-10-3 16,-2-3-9-16,-2 3-5 0,-2-2 10 0,-1-1 2 15,7-2-6-15,-5 0-11 0,-2 0-31 16,-2 0-38-16,1 0-53 0,0 0 9 0,-14-17-164 16,19 7-74-16,-2 2 31 0,9-1-240 0,2 1 29 15,2 3 29-15,1 1 58 0,0 4 30 16,0 0-8-16,0 0 25 0,17-10 38 0,-7 10 6 15,0 0 61-15</inkml:trace>
  <inkml:trace contextRef="#ctx0" brushRef="#br0" timeOffset="6366.84">6085 890 867 0,'-14'13'307'15,"-13"24"-25"-15,17-12-36 0,-2 1 5 0,0 0-18 16,3 1-28-16,1-2-23 0,4 1-22 16,4-2-17-16,-1-4-14 0,1-11 58 0,0 1-22 15,14 16-12-15,-4-16-17 0,5-6-7 0,1-3-36 16,-8-1 3-16,22-10-5 0,-7-2-7 15,2-1-11-15,0-5-27 0,-3-3-1 0,1-2-2 16,-2-1-27-16,4-2-2 0,-10-5-35 0,0 5 16 16,-2 0 3-16,-5 1-8 0,-2 1 1 0,-2 3 1 15,-4 8 7-15,0-3-21 0,0-1 26 16,-18-12-7-16,8 21-14 0,-2 7 10 0,-5 0-9 16,8 1 7-16,-19 14-20 0,6 1 27 15,0-4 6-15,2 3 6 0,5 1 8 0,2-4-18 16,1 1 3-16,6-2 3 0,1 0-16 15,3-1 14-15,0-4-3 0,2-5 3 0,0 0-2 16,20 16 0-16,-8-16 0 0,6-1 1 16,-7 1-2-16,21-10 29 0,-7 5-9 0,-1-7 16 15,1-4-5-15,0 4-50 0,-2 4-11 0,-1-9 9 16,-1-3 10-16,-1-1-22 0,-3-6 17 0,-2 4 10 16,5 0-17-16,-10 3 3 0,-3 3 8 0,-1 3 4 15,2 3 33-15,-3 4-7 0,-1 0-43 16,-1 5 20-16,-3 2-9 0,0 4 13 0,-2 7 22 15,-2 1-16-15,2 4 11 0,0 5-2 16,-4 6 31-16,4 5 27 0,2 6-5 16,0-17 23-16,0 8 5 0,11 46 5 0,-7-34 3 15,0 5-19-15,-1-4 1 0,-2-6-5 0,1-7-9 16,-2 3-7-16,0 0-9 0,0-2-6 16,0-16-5-16,0 6-7 0,0 2 12 0,0-3-11 15,0-2-1-15,0-3 0 0,0-3 3 0,0-2-3 16,0-2-15-16,15 3-3 0,-8-10-7 15,1 0-2-15,14-5-4 0,-1-2-8 0,-3-3-5 16,1 0-7-16,7-11 4 0,-5 1-4 0,-3 0 8 16,-2 1-8-16,-3-2-7 0,-5 3 15 15,-7 2-6-15,0 1 6 0,-1 15-15 0,-11-24 14 16,0 14 1-16,-4 6-16 0,-5-1 13 0,-4 2 1 16,0 0 1-16,-2 3-6 0,-1 0-3 15,14 0 13-15,-6 0-5 0,-2 0 6 0,3 0 6 0,1 0-19 16,4 0 3-16,1 0 6 0,5 0 6 15,7 0-2-15,-7 0-25 0,1-11-30 0,11 4-4 16,2-3 5-16,8 0 6 0,1 0-41 16,3-2-47-16,1-3-31 0,9-1-57 0,7-1-46 15,6 0 27-15,5 1-280 0,-1 3 33 16,3-1 55-16,-2-2 25 0,-1 1 20 0,-5 1 55 16,-1 9 11-16,-3-1-10 0,-4 1 22 0</inkml:trace>
  <inkml:trace contextRef="#ctx0" brushRef="#br0" timeOffset="7103.81">7738 558 876 0,'0'-10'285'0,"3"3"-10"0,1 2-15 16,-1-1-13-16,0 1-9 0,-1-1-27 0,-2 1-26 16,-1 2 51-16,1-2-25 0,-3 2-4 15,1-1-10-15,2 1-34 0,-10 0-18 0,0 2-14 16,-4 2-17-16,-2 0-1 0,-4 3-22 15,-3 4-6-15,-1 2-6 0,0 2-12 0,0 4-13 16,1 0 2-16,-1 5-20 0,0 1 25 16,2 3-3-16,2 4-16 0,1-1 7 0,6-5-26 15,3 4 9-15,1 0-10 0,5-1-8 0,2-2 9 16,2-13 12-16,0 4-10 0,17 19 13 0,-5-21-6 16,2-2-1-16,3-4-1 0,2-1-17 0,2-5 12 15,2-1-20-15,-12 0 14 0,8 0-3 16,21-12-8-16,-23 6 9 0,-1 0-7 0,-5 3-1 15,-3-2 4-15,-2 4-12 0,0 1 7 0,-5 0-8 16,0 0-9-16,0 0-13 0,-5 3 10 16,-6 1 5-16,-2-2-5 0,-4 6 20 0,0 4-19 15,-3 1 7-15,-3-1 0 0,-1 7 0 0,2-3-4 16,-1-1-8-16,1 5 11 0,0-3 13 0,2 5-12 16,2 2 27-16,2-3-30 0,2 1 20 0,3-2 0 15,6 1-3-15,1-3-9 0,3-9-3 16,12 17 11-16,-4-13 10 0,6-1 0 15,5-5-17-15,4-5 0 0,3-2-34 0,-13 0-11 16,10 0-13-16,34-9 5 0,-20 1-125 0,-5-4-50 16,2-2 21-16,-3-1-306 0,-3-2 1 15,1 3 36-15,-5-6 35 0,-2 5 30 0,2 2 29 16,-2-4 23-16,1 7 22 0,-4-2 48 0,6 5-22 16</inkml:trace>
  <inkml:trace contextRef="#ctx0" brushRef="#br0" timeOffset="8044.33">7927 1139 362 0,'-4'5'398'0,"2"-1"-31"0,-2 1-33 0,2 0-35 15,2 0-14-15,0-3-35 0,3-1 35 0,-3-2-26 16,2 3-7-16,1-2-16 0,4-3-28 16,4-1-7-16,1-3-35 0,0-1-15 0,3-2-12 15,2 1-20-15,0-6-19 0,0-2-9 0,-1-1-35 16,-2-4-6-16,5-2-41 0,-5-3-2 15,0 1 2-15,-1-3-6 0,0-8 1 0,-3 2-51 16,2-7 12-16,-5 0 7 0,4 1-35 0,-3-2 23 16,-2-3 16-16,-4 3-9 0,-1 6 5 0,-1 21 1 15,0-6 6-15,0-3 2 0,0 3 21 16,0 1-9-16,-18-13 14 0,10 23 10 0,0 4-31 16,-6 4 25-16,5 0-1 0,0 8 1 15,-5 2-3-15,4 2 29 0,-4 5-15 0,2 4 14 16,1 4 13-16,0 6 27 0,2 7-11 0,3 3 15 15,-1-2-11-15,1 4 16 0,2 7 3 0,0-1-10 16,3 0 10-16,0 1-12 0,1-26 17 16,0 10-9-16,15 38-3 0,-9-31-22 0,2-7 6 15,1 1-14-15,3-7-6 0,1-4-6 0,2-4 11 16,0-5-11-16,2-1-9 0,1-6 12 16,3-4-13-16,-10-1-35 0,6 0-3 0,22-18-5 15,-17 7-12-15,1-1 0 0,-3-3-13 16,3-4-8-16,-2 0-10 0,-5-1 5 0,2-1-25 15,-4-4 32-15,0-4-18 0,-3-4 1 0,2 3 10 16,-7-6 4-16,1-2-9 0,0 0 23 0,3 0 2 16,-6-3-2-16,-2 4 0 0,0 2 25 0,0 3-20 15,-2-1 2-15,0 5 4 0,0 14-9 16,0-6 33-16,0 0 4 0,0 2-2 0,-15-19-1 16,10 26 9-16,1 1-1 0,1 2 4 0,-2 0-11 15,0 5 0-15,-1 3 2 0,3-3-3 16,-1 3-13-16,-1 3 30 0,-1 4-9 0,1 3 1 15,0 2 10-15,-3 4-2 0,1 2 8 0,-1 1 8 16,2 5-5-16,-1 2 10 0,1 6 0 0,1 0 4 16,0 2 12-16,0 4-3 0,2 6 5 15,-1-1-11-15,2 0 16 0,2-21-14 16,0 10 8-16,0 3-15 0,16 37-9 0,-12-35 9 16,4-7-9-16,1-1-4 0,2-2 5 0,0-3 4 15,2-4-22-15,2-4 16 0,0-3-18 0,0-4 20 16,1-2-9-16,0-4-3 0,-6-3-25 15,5 0-4-15,19-12-1 0,-15 1-6 0,0-1-6 16,0-4 2-16,-1 1-7 0,0-1-2 0,-4 3-8 16,-1-6 3-16,0-1 8 0,-4-1-11 15,-3-2 9-15,4-5 5 0,-5 5 3 0,-1 2-4 16,-3 3 5-16,-1 5-9 0,1-1 24 16,-1 2 4-16,0 12 1 0,0-7-1 0,0 7-22 15,-4-5 12-15,1 7 6 0,-4 5 13 0,0 8 6 16,1 1-1-16,1 2-4 0,-1 4 16 15,0 0-16-15,3 2 22 0,2-1-19 0,1-10-3 16,0 3 21-16,15 21-17 0,-10-15 0 16,2-10 8-16,1 0 6 0,3-5-5 0,5 0 8 15,0-6-21-15,-8-1-31 0,20-10-18 0,-7 0-19 16,2-5-38-16,3 3 9 0,-4-7-106 16,-5-1-64-16,-3-1-38 0,3 1 27 0,-10-4-220 15,3 1 45-15,-2 1 33 0,-6 2-50 16,0 0 9-16,-2 4 42 0,0 1 28 0,0 8 23 15,-15-14 37-15,5 8 14 0,-1 4 4 0</inkml:trace>
  <inkml:trace contextRef="#ctx0" brushRef="#br0" timeOffset="8153.62">8729 734 481 0,'-12'-4'348'0,"2"0"-52"0,2 3-48 16,0 0-30-16,2-1-5 0,-2 2-43 0,3 3-42 15,-1-2-75-15,0-1-73 0,0 1 3 16,6 2-341-16,1 1-15 0,-1-1 49 0,5 4 1 0,5-2 2 15</inkml:trace>
  <inkml:trace contextRef="#ctx0" brushRef="#br0" timeOffset="8384.76">8870 926 439 0,'-1'12'455'16,"-2"1"-61"-16,0 5-43 0,3-10-46 15,0 8 39-15,0 4-21 0,0 2-16 0,0 3-27 16,12 32-24-16,-6-26-25 0,0-3-17 15,0 2-29-15,0-5-14 0,-2 4-20 0,1 0-13 16,-2-4-25-16,-3 0-3 0,0-15-26 16,0 5-19-16,0-1-36 0,0 0-26 0,0-4-13 15,-12 7 0-15,10-12-96 0,0-4-39 0,-2-2-61 16,1 0-57-16,2-3 24 0,-1-1-225 16,1 0 0-16,0-2 33 0,1-7 31 0,0-8-2 15,0-2 37-15,16-27 43 0,-4 22-3 16,-3 7 9-16</inkml:trace>
  <inkml:trace contextRef="#ctx0" brushRef="#br0" timeOffset="8644.96">9004 998 570 0,'3'-17'378'0,"0"-5"-36"0,3 4 4 15,1 3-46-15,-2-6 55 0,3-2-24 16,-1 1-13-16,3 8-24 0,1-4-20 0,-3 3-12 16,1 0-36-16,1 7-29 0,0 6-21 0,-10 2-10 15,10 0-27-15,15 21-8 0,-12-3 2 16,1 3-19-16,-2 2-11 0,-2 0-15 15,-1 2-6-15,-3 1-18 0,1-2 8 0,-7-1-1 16,0-13-12-16,0 5-15 0,0 5-6 0,-15 14 7 16,7-22-31-16,-2-2-18 0,-2-2-18 0,-3-4-45 15,7-4 7-15,0 0-97 0,-6 0-48 16,-19-15-69-16,14 1-36 0,0 1 29 0,3-3-264 16,7-3 50-16,2 0 60 0,2-5 19 15,2-3 47-15,3 0-6 0,0 12 23 16,10-34-25-16,-1 17 9 0,4 2 85 0</inkml:trace>
  <inkml:trace contextRef="#ctx0" brushRef="#br0" timeOffset="8892.62">9223 545 625 0,'3'-8'439'0,"2"5"-70"16,-3 3-35-16,1 0-43 0,1 6 37 0,3 5-40 16,-1 1 17-16,1 2-17 0,-1 8-10 0,0 2-27 15,0 2-3-15,0 3-37 0,-3 6 1 16,-2 0-28-16,-1-14-21 0,0 8-1 0,-11 36-37 15,7-29 12-15,-1-4-41 0,1 1 23 16,2-6-35-16,2-16 8 0,0 5-47 0,0 2-25 16,0-3-29-16,0-2-47 0,0-4-14 0,18 3 5 15,-10-12-104-15,3-4-51 0,5-6-119 16,1 0 29-16,1 2 32 0,-4-3 25 16,-1-4-245-16,4 4 22 0,-7 4 34 15,-1-3 31-15,-1-5 29 0,-8 7 32 0,0 8 34 16,0-12 8-16,-10-8-1 0</inkml:trace>
  <inkml:trace contextRef="#ctx0" brushRef="#br0" timeOffset="9141.82">9303 860 703 0,'-1'-2'437'0,"0"0"-11"0,-3 2-40 0,3-4-43 16,1 3-4-16,1-7-42 0,3 8-41 0,2 0-26 16,2-1-25-16,4 0-5 0,4 3-17 15,-9-2-26-15,5 0-23 0,3 0-8 0,15 13-20 16,-14-2-1-16,2-1-11 0,-5 3-6 15,0 2-4-15,-2 1-11 0,-1 1-8 0,-4 3-11 16,-2 1 5-16,-2 1-9 0,-1 1-12 0,-1-15 2 16,0 6-18-16,0-1-13 0,0-1-37 15,0-1-26-15,0 0 7 0,0-2-121 0,-12-4-46 16,7-7-92-16,3-1 31 0,1-2-254 16,2-2 43-16,8 0 44 0,-5-5 21 0,0 0 20 15,-1-3 29-15,0 1 59 0,4-1 19 0,0-4 14 16,-4-1 4-16</inkml:trace>
  <inkml:trace contextRef="#ctx0" brushRef="#br0" timeOffset="9263.69">9527 734 282 0,'-7'-8'407'0,"-2"1"-70"0,1 3-38 0,0 7-44 16,-4-4-33-16,3 4-25 0,0 7-51 0,-1 2-30 16,3 2-62-16,0-4-70 0,7-2 3 15,-2 3-368-15,2-11 24 0,0 12 26 0,16 10 25 16,2-7-2-16</inkml:trace>
  <inkml:trace contextRef="#ctx0" brushRef="#br0" timeOffset="9527.4">9777 857 681 0,'-2'-5'383'0,"1"1"-35"16,-1 2-45-16,2 2 2 0,-2-5 12 0,-3 8-8 15,-4 5-27-15,1-2 1 0,0 3-26 16,-4 2 2-16,1 5-24 0,-2 0-27 0,-2 3-7 15,0 2-30-15,5 1-20 0,-1 1-4 16,5-2-6-16,-2 1-26 0,5-1-9 0,2-4-19 16,1-8 16-16,0 3-37 0,13 12-15 0,-3-14-15 15,4-5-32-15,1-4-39 0,9 1 3 0,-11-2-112 16,30-10-70-16,-12 0-40 0,6 1 24 16,-2 0-295-16,1-2 44 0,1 1 36 0,-1 1 34 15,-2-1 31-15,2-2-29 0,-1 2 54 0,0 2 39 16,-6 0 11-16,8-6-16 0,-1 4 18 15</inkml:trace>
  <inkml:trace contextRef="#ctx0" brushRef="#br0" timeOffset="10662.94">10390 624 310 0,'-3'-11'492'0,"-2"1"-54"0,0-1-29 0,0 8-48 16,3-3-23-16,1 4-43 0,-3 2-27 0,-2 3-35 15,-2-3-11-15,-1 1-36 0,-3 8-23 16,-1 0 7-16,1 6-2 0,-2 2-14 0,0 6-23 16,-2-6 16-16,-1 9-14 0,1 5 11 0,1 3-17 15,2 2-5-15,2-2-13 0,2 5 7 16,3-2-5-16,3-1-1 0,3-20-26 0,0 7 5 16,0 5-3-16,20 22-21 0,-7-27-4 0,3-6 3 15,3-3-17-15,2-4-17 0,3-6-12 16,0-3-7-16,-12-1-26 0,27-11-25 15,-13 2-12-15,-1-3 7 0,-1 0-17 16,-2-5-18-16,-2-3 22 0,-2 1-29 0,0-2 9 16,-3 0 20-16,-2-2-5 0,-1 4 10 0,-4 2 12 15,0 5 0-15,-4 4 16 0,-1 3 5 16,2-2 13-16,-3 2 10 0,-2 5 1 0,0 0-17 16,-7-4 13-16,2 9 21 0,-2-2 1 0,-2 10 7 15,2 0-3-15,-1 5 20 0,1 0-11 0,0 1-3 16,2 2 10-16,0-2 3 0,4-2 2 15,1-6 1-15,0 1-7 0,0 3 14 16,17 14-7-16,-11-20-5 0,2-2 8 0,1-2-3 16,1-4-12-16,-4-1-1 0,6 0-23 15,16-17-19-15,-8 4 2 0,-3 1-16 0,0-5-30 16,-1 1-4-16,0 1-31 0,-2 0 10 0,-3-4-22 16,1-3-7-16,-4 6 51 0,3-5 1 15,-3 8 6-15,0-2-20 0,-4 5 4 0,1 0 29 16,-1 3 12-16,-4 7 9 0,0 0-5 0,0 0 6 15,1-2 8-15,-1 7 14 0,-3 3 11 16,-2 2 7-16,-1 3 12 0,0 2 21 0,-1-1-12 16,2 5 6-16,-2 1-17 0,1-3 19 0,5 2-7 15,1-11-2-15,0 6 10 0,0-2 6 0,0 3-18 16,16 7 17-16,-9-13-19 0,1-1-9 16,3-4 20-16,2-4-3 0,-6 0-21 0,4 0 11 15,14-10-29-15,-9 2-13 0,-5-3-2 16,5-3-21-16,1-1 5 0,-3-2-15 0,2-2-5 15,-4-4-8-15,0 2 5 0,0 4-4 16,-4 2 7-16,-3 1 4 0,2 2 10 0,-3 1 5 16,3 4-9-16,-2 1-1 0,-1-1 14 15,-3 5-17-15,0-1 10 0,0-2-4 0,5 4 14 16,-6 1-14-16,5 11 6 0,0-2-2 0,2 0 16 16,4 2-10-16,-2 2 7 0,4 1-2 0,0 0 11 15,-3 1-15-15,2 0 13 0,-2-1-1 0,-1 0-11 16,1 1 23-16,-3-4 11 0,-3 2-18 15,-2-4 6-15,0-1 12 0,-2-2 2 0,0 0 7 16,2-2 4-16,-2-4 16 0,0 0 7 16,-13 2 6-16,1-4-11 0,3 0-8 0,0-6 3 15,1 2 11-15,0-4 7 0,1 0 13 16,2-1-29-16,2-3 11 0,-3-2-17 16,3 2 4-16,3 5-17 0,15-16 6 0,-4 10-3 15,0 6-11-15,4-4-15 0,-2 6 6 0,5-3 15 16,-1-4-5-16,-3 9-21 0,4 2-9 0,0-2 20 15,-8 5-14-15,23 12 5 0,-16-7 8 16,-1 4-17-16,-4 0 10 0,-1 5-2 16,0 1-18-16,-1 1 12 0,-1-1 4 0,-2-2 4 15,1 3-7-15,-3-1-2 0,0-2 4 0,1 0 9 16,-2-8-7-16,0 5 8 0,-2-3-8 0,0-2 12 16,-2-5-13-16,0 0 0 0,0 0 25 0,3 7 7 15,-1-7-14-15,0 0 22 16,1-2-5-16,0 0 4 0,1-3-8 0,2-2-3 15,-3-2-8-15,4 0 3 0,1-3 1 0,-1-4 1 16,3 1-9-16,-3-4-15 0,2 2 11 0,3 1-7 16,-2 0-3-16,-1 2-16 0,4-6-18 15,-4 8-7-15,0 3-26 0,-2 2-31 0,-2 0-41 16,-3 4-28-16,-2 3 16 0,0 2-103 16,-6-1-68-16,4 5 28 0,-6-1-277 0,3 0 49 15,3 0 44-15,0 2-2 0,4 6 37 0,-2-13 34 16,9 17 26-16,-3-12 2 0,3 2 54 15,1 1-1-15,-3-5 24 0,2 3-4 0</inkml:trace>
  <inkml:trace contextRef="#ctx0" brushRef="#br0" timeOffset="11023.4">11565 1010 394 0,'2'5'437'0,"5"-5"-21"15,-3 3-63-15,5 3 3 0,1-3-10 0,2-3-32 16,-1 4-7-16,1-4-26 0,0 0-21 15,-6 0-17-15,2 0-20 0,2 0-19 0,1 0-24 16,15-15-9-16,-18 0-29 0,1 9-3 0,0-4-19 16,-3-2-16-16,8-3-7 0,-10 0-4 0,-2 1-19 15,0-1-3-15,-1 0-14 0,-1 8-11 16,0 0-5-16,0-1 6 0,0 0-14 0,-13-1-6 16,4 7-12-16,-5 6 7 0,-1 2-6 15,-2 6 13-15,3 5 4 0,0 5-12 0,1 2 16 16,1 2 15-16,1-2-9 0,5 0 2 0,1 3-13 15,5-15 8-15,0 6-10 0,14 23-6 16,-1-21-10-16,6-2 22 0,1-1-20 16,8-3 4-16,5-4-7 0,2-2-36 0,-3-4-24 15,5-4-42-15,-18 0-39 0,8 0 12 16,0 0-116-16,24-14-55 0,-34 6-54 0,1 1 30 16,-6 0-236-16,-2 1 23 0,-5-2 79 0,-5 3-5 15,0 5 56-15,0-7 29 0,-23-3 18 0,3 5 25 16,-4 2 19-16,-1 2-11 0</inkml:trace>
  <inkml:trace contextRef="#ctx0" brushRef="#br0" timeOffset="28592.03">8012 2212 783 0,'0'0'249'15,"14"-14"-34"-15,-14 14-26 0,0 0 12 0,0 0-39 16,0 0-13-16,0 0-15 0,0 0-19 0,0 0-7 16,0 0-14-16,0 0-18 0,0 0-5 0,0 0-7 15,0 0 8-15,0 0 3 0,0 0-5 16,0 0-24-16,0 0 11 0,0 0 4 0,0 0-13 15,0 0-5-15,0 0 1 0,0 0-8 0,25 0 12 16,-26 5-9-16,2-1-7 0,-1 1-8 16,-1-1 15-16,1 1-9 0,0 1 8 0,0-6 15 15,0 0-11-15,0 8-25 0,0 1-3 0,0-2 7 16,0 5-3-16,0 1 12 0,0-1 8 16,0 2-24-16,0 0 6 0,0-1 0 0,0 2-6 15,0 1 13-15,0 1 7 0,0-2-26 0,0-1 6 16,10 3-1-16,2 18 22 0,-12-16-22 15,2 2 2-15,0-4-7 0,2 0-4 0,-3-4 17 16,-1-1-29-16,2 7 24 0,-1-2-4 16,1 3-6-16,-1-2 6 0,-1-8 29 0,0 6-16 15,0 2 8-15,0 1-17 0,0 0-1 0,0 3 27 16,0-2-3-16,0 2-17 0,0-1-22 0,0 2 14 16,0-2 6-16,0 2-25 0,12 23 3 15,-7-23 12-15,-3-1 8 0,-2 0-2 0,3 1-2 16,0-3-4-16,0 3 2 0,-1-3-2 15,3 1-2-15,-2 0 5 0,-1-2-4 0,0-2 26 16,1 3 14-16,-1-1-33 0,2-3 10 0,-3 3 15 16,0 2-25-16,2 0 16 0,-2-4-22 0,1 2 10 15,0 1 7-15,-1 1-14 0,2-3 1 0,-3 3 5 16,2 1-14-16,-2-1-1 0,1 1-15 16,-1-9 15-16,0 5 7 0,0 3-8 15,0 2 5-15,0 0 8 0,-12 23-5 0,11-23-4 16,0-1 9-16,0 0 3 0,1 0-5 0,-1-2 0 15,1 0-12-15,0-11 7 0,0 5-3 16,0 3-1-16,0-1 7 0,0 1 8 0,0 3-1 16,0-3 1-16,0 2 1 0,0 0-6 0,0 1-10 15,0 0 1-15,0 1 7 0,0 1 0 0,0 2-3 16,0-2 12-16,0 2 0 0,0-1-1 16,0 0-6-16,0 2-15 0,0-2 19 0,-1 21-18 15,-1-23 6-15,0-1 8 0,0-2 6 16,2 2-9-16,0 0-19 0,-1-3 27 0,-1 4-12 15,2-4 5-15,0 1-2 0,0-9-6 0,0 1-5 16,0 7 10-16,0 0-5 0,0 2-2 16,0 0-6-16,0 1-3 0,0 0 19 0,0 1-9 15,0 1 18-15,0-1-19 0,0 0 12 16,0 2-15-16,0-3 11 0,0 1-4 0,0-1 0 16,0-1-13-16,0 1 11 0,0 0-2 0,0-2 8 15,0 3-22-15,0-2 12 0,0 1 3 16,0 0 1-16,0 0-11 0,0 0 22 0,0-2-17 15,0 1 9-15,0 1-8 0,0-3 3 16,0 2-1-16,0 0 7 0,0 2-9 0,0 0 5 16,0-2-17-16,0 3 29 0,0 0-8 0,0 2-7 15,0 0-8-15,0 0 14 0,0 1-10 0,-11 25 9 16,9-26-16-16,2-12 14 0,0 6-6 16,0 3 6-16,0 4 0 0,0-2 1 0,0-1-13 15,-9 24 2-15,9-26 13 0,0-8-5 0,0 2-13 16,0 4 14-16,0 0-3 0,0 1 17 15,0 1-13-15,0 0-8 0,11 18-11 0,-7-18 15 16,-3-1 6-16,3 1-18 0,-1 1 10 0,0 3 11 16,-1-2 1-16,0 2 0 0,-1 4-1 15,1-2-5-15,0 0-5 0,0 1-5 0,0 0 2 16,-1-3-3-16,1 5 4 0,1-3 6 16,-3 0 0-16,2 3-9 0,-1-2-2 0,0-4 16 15,-1 0-10-15,2-1-1 0,0-5 0 16,-1-2-5-16,-1-3 4 0,0-1 3 0,1-1 7 15,0-2-14-15,0 9 15 0,0-3-2 0,-1-14-20 16,0 9 22-16,0 2-6 0,0 1-2 16,0 2-12-16,0-2 18 0,0 0-17 0,0-4-5 15,0 2 4-15,0-3-13 0,0 0-12 0,0-7 12 16,0 6 4-16,0 1-14 0,0-7-9 0,0 6 1 16,0-6 4-16,0 9-61 0,0-3 30 15,0-6-22-15,0 9 4 0,0-1 10 0,0-1 21 16,0-2-14-16,0 2-8 0,0-7-1 15,0 9-33-15,0-3 9 0,0 1-24 0,-13 1-6 16,13-6-22-16,-3 0-30 0,3-1 18 0,-2 0-203 16,1-1-46-16,0-2 26 0,1-1 24 15,0-1 23-15,0 0 24 0,-1 0 41 0,1-1-4 16</inkml:trace>
  <inkml:trace contextRef="#ctx0" brushRef="#br0" timeOffset="30563.35">5338 4613 499 0,'0'0'209'0,"0"0"-20"0,-14 0-14 0,14 0 11 16,0-13-36-16,0 13 11 0,0 0-23 16,0 0-25-16,-24-24 4 0,22 21-8 0,0 0-6 15,1 0-2-15,0 1-20 0,0-1 2 0,1 0-2 16,-1 0-7-16,1 2-20 0,-1-4 13 0,0 5-4 16,1-3-4-16,0 2-6 0,0-2-16 15,0 2-13-15,0 1 21 0,0 0-4 0,0 0-21 16,0 0 5-16,0 0 20 0,14-11-9 0,-10 9-9 15,2-1-8-15,9-2 17 0,-1 1 5 16,4 0-15-16,-1 0 5 0,3 1 10 0,0-2 8 16,2 1 4-16,-1 2-24 0,2-1 6 15,-2-2 3-15,-1 2-21 0,4-1 22 0,-1-1 8 16,1 3-39-16,-3 0 30 0,3-2 3 0,-2 0-19 16,-2 0-6-16,5-1-13 0,-2 0 18 15,5-1 8-15,-1 4-13 0,-1 0-1 0,6-3 27 16,0 1-32-16,-1-1 9 0,3 2-3 0,-2 1 9 15,0-2-27-15,2 0 33 0,-2 0 2 16,-2 1-27-16,0-2-2 0,0 2 8 0,4-1-22 16,-3 0 26-16,0 1-13 0,0 1 6 15,-2-1-7-15,1 0-8 0,-2-1 8 0,1 1 4 16,2 0-4-16,-5 1 15 0,-1 0-5 16,4-2-24-16,-3 1 48 0,2-2-36 0,1 2-5 15,0 0 21-15,0-1 1 0,1-2-1 0,-3 2-1 16,5 2 7-16,-2-3-9 0,0 3-24 0,0-3-6 15,0 0 32-15,0 3 1 0,-1-1-7 16,1-1 7-16,0 1-30 0,0 2 15 0,-1-3 11 16,0 1-4-16,-1 0-1 0,-1 1 18 15,-1-2-2-15,-2 2-2 0,3 0-3 0,0-2-1 16,1 2-3-16,-5-1-15 0,5 0-9 16,-2 2 1-16,1-2 1 0,3 2 12 0,-3-2 0 15,1 0-1-15,0 1-6 0,-1 2 7 16,3-2-22-16,-2-1 6 0,1 2 13 0,1-2 8 15,-1-1-11-15,-2 0 1 0,3 1 0 0,-2 2 0 16,2 0 0-16,-1-1 1 0,-1-2 1 0,-1 1 15 16,1 3-1-16,2 0-2 0,1-3-20 15,1 0-17-15,-1 0 2 0,0 1 1 0,3 0 24 16,-4 0 9-16,2 2-12 0,-3 0-15 0,0-2 3 16,-1 0 1-16,-3 1 37 0,3-1-12 15,-1 1-1-15,0 0-25 0,3 0 5 0,-3 0 17 16,-1-1 0-16,4-1 8 0,-1 2 9 15,1-4-20-15,3 3 1 0,-3 2-24 0,2-3 7 16,-2 1 1-16,2 0 1 0,-1-1 1 0,0 3 17 16,0-2 6-16,0 0-1 0,2 1-10 15,0-1-2-15,-1 1 6 0,1 0 17 0,-1-1-2 16,-1-2-4-16,-2 3-17 0,-2 0 5 16,1 0 4-16,2 0-2 0,-5 1-1 0,0-3-16 15,5 3 0-15,-4-1-1 0,-2-1-1 0,-10 2 19 16,5 0 0-16,3 0-2 0,2 0-1 0,3 0-1 15,0 0-1-15,1 0 1 0,0 0 5 16,1 0-12-16,0 0-3 0,0 0 2 0,2 0-2 16,-3 0 1-16,1 0 0 0,0 0 10 0,1 0-15 15,-1-7 8-15,0 7-1 0,1 0 0 0,1 0-29 16,-2 0 3-16,0 0 47 0,-1 0-25 16,0 0 14-16,0 0-2 0,2 0 0 0,-1 0 4 15,-1 0-7-15,2 0 4 0,-2 0-6 16,1 0-14-16,0 0 2 0,0 0 22 0,1 0-2 15,-1-6-1-15,-1 6-18 0,4 0 9 16,-2 0-1-16,1-7 0 0,1 7-1 0,0 0-5 16,1 0-4-16,0 0 1 0,0 0 2 0,-2 0 7 15,-1 0-1-15,0 0-5 0,-1 0 17 16,-1 0-11-16,0 0-9 0,0 0 9 0,-3-7-4 16,2 7 1-16,-1 0-1 0,2 0 2 15,0 0-6-15,1 0 2 0,2 0 4 0,-1 0 12 16,1 0-3-16,2 0-1 0,0-6-1 0,-1 6 8 15,1 0-9-15,1 0-1 0,1 0-24 16,32-14 2-16,-34 11 23 0,1 3 10 0,-1-1-19 16,3 0 1-16,-19 1 5 0,9 0 21 0,4 0-21 15,2 0 16-15,0 0-17 0,-1 0 8 0,-1 0-7 16,0 0 8-16,-2 0-14 0,-2 0 0 16,-3 0 5-16,0 0 5 0,-2 0-20 15,-2-7 7-15,19-5 1 0,-25 9 8 0,0 1-10 16,-6 2 26-16,2-3-21 0,-1 3 1 0,0-3 1 15,-2 2 2-15,-2-1 3 0,-4 2-13 16,0 0 12-16,7 0-2 0,-7 0 0 0,7 0-2 16,-7 0 6-16,10 0-1 0,-4 0 6 0,-6 0-7 15,8 0 16-15,7-8-15 0,-9 6-16 0,-2 0 2 16,-4 2 2-16,0 0 3 0,7 0 3 16,-7 0 15-16,9 0-2 0,-9 0-37 0,6 0-32 15,-6 0-11-15,6 0-1 0,-6 0-26 16,0 0-11-16,8 0-6 0,-8 0-54 0,0 0-3 15,0-7 16-15,13-2-206 0,-13 6-88 0,0-1 20 16,0 2 30-16,-1-1 25 0,2-2 42 16,-5 1 18-16,2-2 12 0</inkml:trace>
  <inkml:trace contextRef="#ctx0" brushRef="#br0" timeOffset="40205.37">7832 2221 707 0,'0'0'314'0,"0"0"-57"0,0 0-32 16,0 0-16-16,-13 0-19 0,13 0-10 15,0 0-6-15,0 0-6 0,0 0-7 0,0 0-23 16,0 12 6-16,-24 1 21 0,23-13-18 16,1 1 23-16,0-1 17 0,1 0-16 0,0-1 0 15,1 1-23-15,2-2-1 0,7-5-7 0,-1 0-12 16,-1-2-12-16,2-2-10 0,2-1-15 0,0 0-21 16,0-4 4-16,1 1-6 0,-1-2-6 0,-2 0-7 15,0-2-6-15,1 1 1 0,-1-1-19 16,-2 2 3-16,-3-2-3 0,0 7-4 0,-1 0-7 15,-2 4 9-15,0 0-16 0,-1 3 2 0,0 1 2 16,-1 0-1-16,1-1 3 0,-2 4-12 16,2-1-5-16,0 0 7 0,-2 1-12 0,3 1 6 15,-3 0 4-15,0 0-2 0,0 0 6 0,16 20-4 16,-7-7-11-16,3 0 12 0,1 3-8 16,0 1 1-16,1 1 5 0,1 0-2 0,-1 0-15 15,-1 1 21-15,1-1-28 0,-2-1-25 16,0 2-38-16,-1-2 8 0,3-2-83 0,-1-1-48 15,-4-1-64-15,4-1 25 0,-4 0-313 16,1 1 41-16,-1-2 37 0,1 1 34 0,-1-5 31 16,0-2 48-16,5 3 21 0,2 1 16 0,3 3 4 15,4 1 48-15</inkml:trace>
  <inkml:trace contextRef="#ctx0" brushRef="#br0" timeOffset="41111">11823 3860 226 0,'-16'0'300'0,"16"0"-60"0,0 0-16 16,-30-15-19-16,24 16 5 0,1-1-18 0,-1 0-15 16,2 3-3-16,1-2-3 0,-1 0 19 0,2 1-21 15,2 2 5-15,-1-1-18 0,0 1-19 16,1 0 68-16,1 1-21 0,2 0-9 0,0-1-4 15,6 7-4-15,5 1-19 0,0-3 8 0,1 1-20 16,-1-1-7-16,3 1-8 0,-2 0-17 16,0 1-14-16,0-1 0 0,0 0-11 0,-1-1-5 15,0 4-22-15,0-3 5 0,-1 2 0 16,-1-3-7-16,-2 0 1 0,0 2-12 0,-3-4-4 16,-1-1-3-16,-1-1 4 0,-3 2-6 0,0-1 2 15,-1-1 2-15,1 2-8 0,-2 1 2 0,0 2 0 16,-16 18-2-16,6-8 2 0,-1-4-1 15,-1-1-11-15,-2 2-9 0,-2 1-11 0,-2-2-20 16,2-2-32-16,-3 1 4 0,-1-3-124 0,-1-1-45 16,-1 0-78-16,-2-4 27 0,3 0-275 15,-1 3 35-15,-1-3 41 0,-1 3 28 0,3-3 43 16,-5 5 7-16,0 0 51 0,1 0 6 16,-3 0-1-16,1 3 6 0</inkml:trace>
  <inkml:trace contextRef="#ctx0" brushRef="#br0" timeOffset="42073.62">7954 6336 532 0,'0'0'295'16,"0"0"-48"-16,0 0-16 0,-13 0-8 15,13-14-8-15,0 14-18 0,0 0-4 0,-25-18-17 16,22 16 10-16,0 0-28 0,-1 1 22 0,3-1-23 16,-1 0-33-16,0 2-13 0,0-3 51 15,0 2-27-15,0 0-10 0,1-1-15 0,0 1-19 16,0 1 2-16,-1 0-21 0,2 3 4 16,2-1-1-16,-1 4 24 0,6 9-20 0,2 1 19 15,0 4-5-15,1 1-3 0,3 1-8 0,0-1 9 16,0-1-15-16,0 1-1 0,0-1-9 0,2-2 0 15,0 2-10-15,1-3-4 0,-1 0 4 0,1-2-18 16,-2-3 1-16,-1-2 2 0,0-1 1 16,-1-9 0-16,-3 1-3 0,0 1-5 0,-9-2 4 15,9 0-18-15,16-13 11 0,-10 3-10 16,0-4 2-16,-1-2-13 0,-2-2-3 0,3-1 4 16,-4-3-15-16,-1-2-14 0,0 2-10 0,-3-2-12 15,-2 2-29-15,1 1-23 0,1 3 8 0,1 2-65 16,0-1-37-16,-3 0-28 0,0 0-32 15,-3 5 25-15,3-5-281 0,-5 3 14 16,2 1 32-16,-2 4 40 0,0-1 34 0,0 0 43 16,0-4 22-16,0-1 25 0,-12-15 14 15,6 14 27-15</inkml:trace>
  <inkml:trace contextRef="#ctx0" brushRef="#br0" timeOffset="43529.64">5180 4655 666 0,'13'-15'214'15,"-13"15"-43"-15,14 0-13 0,4-27-15 16,-14 23 11-16,0 1-43 0,1 0 18 15,-2 0-30-15,0-1 6 0,0 4-11 0,-1-4-1 16,0 4-10-16,0-2 17 0,0 1-1 0,-1-1 0 16,0 1-11-16,0-1 22 0,1 2-30 15,-2 0 15-15,2-2-17 0,-2 0-4 0,0 2-5 16,0 0-18-16,0 0 13 0,0 0-1 0,0 0-17 16,0 0 5-16,0 0 1 0,0 0-10 0,0 0-23 15,0 0 20-15,0-7 1 0,0 7-10 16,0 0-7-16,0-6-6 0,0 6-14 0,0-7 5 15,0 7-16-15,0-7 7 0,0 7-6 16,0-8-7-16,0 8-7 0,0-7 2 0,0 7 12 0,0-9-13 16,0 9 1-16,0-8 9 0,0 8 1 15,0-9 1-15,0 9 0 0,0-7-12 16,0 7 1-16,0-9 14 0,0 9-9 0,0-7 4 16,0 7-2-16,0-7 10 0,6-4 6 0,-6 7-7 15,2 3 3-15,-2-2-1 0,1-1-6 16,0 1 12-16,0 0-4 0,0 1 12 0,-1 0 6 15,0-1-8-15,0-1 1 0,0 0 8 0,0 4-20 16,0 0 16-16,0 0-1 0,0-8 19 0,0 8-22 16,0-8-3-16,0 0 12 0,0 8-11 15,0-7-5-15,0 0 17 0,0 7-12 0,0-9 13 16,0 2-15-16,0 7 5 0,0-8-9 16,0 8-4-16,0-8 18 0,0 8 1 0,0-5-23 15,0 5-5-15,0 0 30 0,0-8-8 0,0 8-9 16,0 0 2-16,0-7-4 0,0 7-6 0,0 0 3 15,0 0 19-15,0 0-17 0,0-6 0 0,0 6 5 16,-2-7 5-16,1 8-4 0,-2 2 2 16,0 0 18-16,-5 9 1 0,-4 1-16 0,1 3 6 15,0 1-6-15,0 3-3 0,-2 2 1 16,1 2 12-16,0-2 5 0,1-1-24 0,3 3 22 16,-2 0 16-16,0 3-40 0,1-2 5 0,0-1 3 15,-1-2 1-15,2-2 4 0,2-2 2 0,4-6-11 16,0-1 16-16,0-2-21 0,-2-2 19 15,2-2 12-15,1 1-42 0,0-3 16 0,-1 2 12 16,2-1-25-16,0-1 13 0,0 0 15 16,-1-1-5-16,1 1-2 0,0-3 8 0,0 0-2 15,0 0 8-15,0 0-2 0,12 4 4 0,-7-5 1 16,0 0-1-16,2-1 3 0,-1 2-2 16,2 0-1-16,0 0-6 0,19-7-10 0,-9 1 5 15,4 3 6-15,-2 1-13 0,-1 0-2 0,4-2 6 16,-2 2-7-16,0 2 9 0,0-1-18 0,-10 1 17 15,4 0-4-15,3 0-6 0,0 0 8 16,16 14-3-16,-20-11-10 0,0 4 18 0,-2-4-18 16,-3 2 3-16,0-1 1 0,-1-1-34 15,-2 1-9-15,-1-2-21 0,-1 1-1 0,0 0-32 16,1-1-26-16,-2-2-18 0,1 3-26 0,-2-2-59 16,-1-1 19-16,1 0-257 0,-2 0 35 15,0 0 30-15,0 0-1 0,2-6 14 0,-2 1 56 16,1 0-17-16,2-11 37 0,2-2 30 15</inkml:trace>
  <inkml:trace contextRef="#ctx0" brushRef="#br0" timeOffset="73661.82">10709 1693 613 0,'0'0'195'0,"0"-12"-20"16,0 12 1-16,0 0-25 0,0 0-7 0,0 0-31 16,0 0 8-16,0 0-30 0,0 0-19 0,0 0 11 15,0 0-15-15,0 0-6 0,0 0-11 16,0 0-5-16,0 0 12 0,0 0 6 0,0 0 2 15,0 0-2-15,0 0-7 0,0 0-13 16,0 0 0-16,0 0 0 0,-11-7 15 0,9 10-10 16,2 2 3-16,-3 1-2 0,0-2-13 0,1 1 3 15,0 1-7-15,0-1-4 0,-4 10-7 16,4-4 22-16,-6 3-22 0,6-3 12 0,0 4-3 16,-2-4-7-16,2 1-5 0,-1-3 9 0,0-1-15 15,1 1 6-15,-3 6-8 0,2 2 19 0,-3-1 3 16,2 0-14-16,0-2 7 0,1 2 0 15,-1-1-29-15,2 2 20 0,0 0 1 0,-3-2-4 16,3-3 9-16,-3 4 2 0,1-6-11 0,-4 5 4 16,3 2 19-16,0-4-12 0,2 0-4 15,-2-4-15-15,0 6 26 0,-2-3-16 0,3-2-10 16,-1-2 14-16,1-1-3 0,1 1-10 16,0-2 6-16,1-2 12 0,-1 2-1 0,0-1-1 15,1 0-18-15,-1 1-2 0,-3 8 11 16,0 0-13-16,-3 2 12 0,2-3 3 0,-1 1-10 15,-2 2-15-15,1 0 11 0,0-5 13 0,-2 4-7 16,2 0 2-16,-3 0-2 0,7-6 6 16,-3 4 7-16,2-3-9 0,2-2-10 0,-3 3-6 15,3-3 5-15,-1-1-5 0,1-1 3 0,-4 6 12 16,1-3 21-16,2-1-18 0,-1-3 2 16,1 2 10-16,-3 6-32 0,-2-1 18 0,0 1 10 15,0 0-18-15,0-1 12 0,0-2-5 0,2 1-9 16,1-3 9-16,-2 3-7 0,-1-1 2 0,-1-2-1 15,3 4 17-15,-1-6-28 0,3 0 12 16,1-2-20-16,0-1 17 0,1 1-17 0,2-2 7 16,0 1 21-16,-2-1-19 0,2-1 1 0,0 2 0 15,0-3 4-15,-1 2 7 0,0 0-7 16,0 1 7-16,-2 0-14 0,0 0 32 0,-7 5-32 16,-1-2 4-16,1-2-10 0,-1 3 21 0,0-2-3 15,-1 1-2-15,1 1 5 0,-2-2 0 16,2 2-9-16,-2-1 19 0,1-1 2 0,-2 0-32 15,5-2 15-15,0-1-14 0,-4 3 18 16,3-1-15-16,1-1 2 0,3-1-8 0,0-1 20 16,0-1 8-16,1 2-13 0,0 0-16 0,-10 2 30 15,4-2 9-15,-4 2-19 0,4-1 21 16,3-1-26-16,-1 1-3 0,2-1 0 0,-5 1 9 16,-2 1-6-16,4-1-14 0,-4 3-1 0,1 0 18 15,2-4 2-15,2 0 2 0,-5 1-25 16,1 2 34-16,-2-3-21 0,4 2 3 0,-7-1 17 15,3 0 4-15,-4 0-27 0,4-1 31 0,-1 0-38 16,-3 1 28-16,2-1-18 0,-2 0-3 16,0 2 8-16,4-1 18 0,-1-2-22 0,4 1-18 15,-4 0 23-15,0 1 20 0,2 0-38 0,1-1 41 16,2-2-15-16,2 0-22 0,-3 0 19 16,0 0-28-16,0 0 3 0,-2 0 26 0,-3 0-2 15,1 0-10-15,2 0 3 0,0 0 7 0,0 0-15 16,-21-12 15-16,18 12-5 0,4-3 5 15,1 3-11-15,-6-1 3 0,5 1 8 0,-3-3-9 16,1 0 9-16,-1 1-19 0,4 1 41 16,1 1-22-16,2-2-15 0,-1 0 16 0,3 2 10 15,-7-3-12-15,-2 0 6 0,-1 0-15 0,4 2 16 16,-3-1-11-16,0-1 9 0,0 0-20 16,4 1 3-16,3 1 12 0,-5-3 5 0,3 2-12 15,2 0 6-15,2 1-4 0,-8-3 7 16,2-3 13-16,-1 2-33 0,0 0 2 0,-2 0 17 15,3 0 15-15,-1-2-1 0,-1 0 14 0,1 0-3 16,-1 2-3-16,2 0-11 0,2 0-2 0,-2 0-10 16,0 0 0-16,2-4 13 0,2 6 6 15,0-1-3-15,3 1-1 0,-1-1-17 0,-5-2 9 16,0 1-9-16,1-4 19 0,-1 4-22 0,-1-2-1 16,3 0 2-16,1-1 18 0,1 3-21 15,2-1 0-15,0 3 8 0,1-2-9 0,1 1 21 16,2 1-13-16,-1-2-2 0,-10-4-29 0,5 3 14 15,1 2 1-15,-4-4 32 0,3 3-2 16,-1 0-40-16,-1-4-1 0,1 4 4 0,2 1 27 16,-1 1 2-16,1 0-1 0,-4-3 0 15,-2 3-26-15,4 2 2 0,-5-3 25 0,-1 1 8 16,-2-3-14-16,3 3-1 0,-2 0 0 16,5 1-1-16,-4-3 1 0,4 4-1 0,1-1-7 15,2-1 2-15,0 2 3 0,1-2 3 16,2 2 6-16,0 0 0 0,-11-4-31 0,7 5 4 15,-2-2 2-15,13 2 2 0,-9 0 1 0,0 0 35 16,-4 0-9-16,1 0-9 0,-1 0 0 0,-10-10 4 16,12 8 0-16,-6 0-2 0,2 0 2 15,0-1 5-15,-1 0-12 0,2-2-6 0,0 3 28 16,3-1-28-16,2 1 11 0,-1 2-9 0,1-3-4 16,0 3 0-16,-8 0 2 0,4-4 25 0,-1 3-18 15,-3 0 14-15,2 0-1 0,-3-1-9 16,-1 2-10-16,-1-2 2 0,9 2-18 0,-4 0 2 15,-3 0 20-15,-2 0 11 0,1 0 4 0,2 0-1 16,-1 0-27-16,1 0 27 0,1 0-6 0,1 0 1 16,2 0-2-16,1 0-4 0,3 0 1 15,0 0 2-15,1 0 1 0,8 0 4 16,-10 0-14-16,2 0 8 0,0 0 2 0,1 0-22 16,-17 9 22-16,8-7-14 0,5 1 4 0,-3-3 7 15,-2 5 5-15,-4 0-29 0,2-1 26 0,0-1-1 16,-4 0-3-16,2 1 12 0,1-2-9 15,0 4 5-15,-2-2-7 0,3 1-3 0,-2 0-2 16,2-1 15-16,-1-1 3 0,0 2-3 0,2 1-5 16,0-3-11-16,2 2 2 0,0-1-2 0,4 0 1 15,1-1 13-15,1-1-26 0,4 1 7 16,-2-2 22-16,-5 7-12 0,1-4 5 0,1-1-8 16,1 0 12-16,-4 4 4 0,2-3-15 0,1 0-18 15,1-1 5-15,-4 5 16 0,-1-2-13 16,2 2 11-16,-2-2-1 0,6 2 8 0,-4-1-9 15,-2-1-10-15,2 2 3 0,-4 2 26 16,3-1-20-16,-1 0 0 0,-1 0-6 0,1 2 13 16,2-4-1-16,-3 3 5 0,1-3-3 0,1 3 4 15,-1-1-16-15,0-1 14 0,-1 0-5 16,1 0 6-16,1 3-2 0,1-1-4 0,0-2-10 16,0 1 5-16,-1-1 3 0,1 2-13 15,2-3 15-15,-1 4-19 0,1-2 15 0,-1 3-6 16,3-6 14-16,-2 3 7 0,2 0-14 0,-2-1 4 15,2 1 4-15,-1 0-5 0,2-1-3 16,-3 4-3-16,0-2-8 0,0 2 6 0,0 0 0 16,-2 0 9-16,2 0-3 0,0 2-18 0,-1-2 11 15,-3 0 12-15,5 4-4 0,-1-5-1 0,1 0-17 16,-1 1 31-16,1 3-10 0,0-5-17 0,0 3 8 16,1-2-12-16,0 4 10 0,1-8-5 15,0 6 20-15,-1-4-6 0,1 3-10 0,-1 0 26 16,2-4-21-16,-3 6 9 0,0 1-1 0,0-2-5 15,-3 1 2-15,5 0 1 0,1-1-9 16,0 1 7-16,-2-2-2 0,1 4 21 0,1-3-22 16,1 4-8-16,-2-2 6 0,0 3-7 0,2-2 11 15,0 0 1-15,2-1-3 0,-1 1 13 0,1-4-15 16,0-1 9-16,2-1-1 0,-3 6 0 16,1 1 1-16,1 0 9 0,0 0-22 0,0 0 10 15,1 2-14-15,0 0-1 0,-1-1 22 16,2 0-14-16,-2 1 8 0,2 1-8 0,-2-1 7 15,1 1-1-15,-1 2-1 0,1-1 0 16,0 1-12-16,1-11 4 0,0 7 6 0,0 2-1 16,0 0 12-16,0 1 1 0,0-1 2 0,0-1-7 15,0-1 5-15,0-3-12 0,0 2 1 16,0-2 7-16,0 3-9 0,0 1 4 0,0-5-4 16,0 1 3-16,0 0 2 0,0 2 3 0,0-2-2 15,0 0 12-15,7 21-4 0,-5-16 4 0,0-4-13 16,1 2-13-16,-1 3 5 0,2-1 12 15,-2 2-8-15,2-3 11 0,-1-2 0 0,2 4-12 16,-1-2 1-16,-1-1 4 0,0-1 3 16,1 2-7-16,2-1 3 0,-2-1 4 0,-1 0-8 15,0 0 13-15,1-1-11 0,1 1 14 16,-1 0-12-16,-1-2 3 0,-1-3-1 0,3 4 2 16,0 2-8-16,-1-4 3 0,0 1 10 15,3-1-11-15,-4-2-6 0,0 3 2 0,2 2 7 16,-1-3-8-16,1 3 2 0,0 0 3 15,0-2 4-15,-1-4-5 0,1 4-3 0,0-2 11 16,-1 0-7-16,0 0 0 0,0 1-5 16,2-1 7-16,-3-4-11 0,2 2 16 0,0 3 3 15,1 0-2-15,-3-4-8 0,0 2 7 0,2 2-2 16,-1-1 5-16,3 2-5 0,-4 1 0 0,0-4-3 16,2 3 5-16,0 1-12 0,1 0 4 15,0 0-6-15,0 0 9 0,-1-1-4 0,3 0 4 16,-2-1-3-16,0 3-2 0,0-3 8 0,-1 0-5 15,0-1-3-15,0-1-4 0,-1-3 10 16,0-1 0-16,1 6-5 0,-1-4 6 0,0-1 1 16,-1-1-16-16,0 0 18 0,4 5-11 0,-1 0 2 15,1 1 1-15,-2-4 3 0,0 3 3 0,1 1-7 16,1-4 9-16,-2-3-6 0,3 5 2 0,-3-4 2 16,0 0-3-16,0 0 2 0,-2-2-1 15,1 0-12-15,0-1 6 0,-1 1 7 0,5 5-8 16,-3 0 7-16,5 2-17 0,-5-5 15 15,1 0-2-15,-2-2 0 0,-1-1 8 0,3 1-18 16,-3-2 16-16,6 6-3 0,-3-3-13 0,0 0 9 16,1 0 5-16,-2-3-6 0,-1 0-5 15,1 0 6-15,8 5 2 0,-3-2-6 0,-3-3 12 16,1 2-5-16,-3-1 6 0,7 5-13 0,-3-5 6 16,-1 0-13-16,4 5 20 0,-2-3-11 0,-1-1 4 15,0-2-1-15,-1 1 1 0,-2-1 4 16,0-1-2-16,-3 2-10 0,4-4 12 0,-2 1-11 15,1 2 7-15,0-4 2 0,9 7-1 16,-5-3-7-16,5 4 8 0,-5-5-1 0,0-1 0 16,-1 1-6-16,4 4 0 0,0-5 14 0,-3 1-4 15,0-1-1-15,-1 0-10 0,1-1 9 16,-10-1-5-16,13 0-2 0,1 0 11 0,-1 0-9 16,-1 0 0-16,1 0-3 0,-3 0 2 0,5 0 5 15,1 7-6-15,0-7-1 0,-2 0 5 16,0 0-3-16,0 0 7 0,2 0-2 0,-2 0 2 15,0 0-1-15,-3 0-9 0,0 0 12 16,0 0-7-16,-2 0 3 0,-1 0-4 0,6 0-12 16,2 0 15-16,-2 0-6 0,2 0 8 15,0 0-6-15,-4 0 7 0,-1 0-8 0,9-8 6 16,-13 6-11-16,3 2 13 0,-5-1-6 16,1 0-8-16,-1 1 14 0,1 0-11 0,1-2 11 15,-1 1-3-15,0 1-1 0,1 0 5 0,-1-2-2 16,11 0-5-16,-6-1 8 0,1 2-11 15,-2-1 1-15,-2-1 2 0,1 2-15 0,-3-2 19 16,2 3-4-16,7-7 0 0,-3 5 3 0,-2 0 2 16,0-1-10-16,-3 2 2 0,1-1 0 0,7-2 6 15,-4 0-7-15,0 1 3 0,0 2 7 0,4-4-2 16,1-2 6-16,-1 2-4 0,0-1-11 16,-4 3 10-16,0 0-15 0,1 1 19 0,3-3-8 15,2 2-2-15,-5 0 1 0,5-1 3 16,-5 2 2-16,0 0-3 0,4-2-8 0,-1 0 12 15,1-1-8-15,1 0 4 0,-1 1-1 0,1 0 0 16,0-2-9-16,2-1 8 0,0-1-3 16,-2 1 6-16,1 0-9 0,0 0 11 0,1 2-7 15,-1-3 5-15,-2 1 5 0,0 2-16 0,-1 1 7 16,-3-1 2-16,-2 1 1 0,-1 1 2 0,1 0-15 16,-1 2 15-16,6-3 1 0,-3 0 2 15,-1 1-10-15,6-2 12 0,-4 3-11 0,3-4 4 16,0 0-1-16,1-2 6 0,3-1-10 15,1 1 4-15,0-3-1 0,-2 3-4 0,3-1-1 16,-2 1 9-16,-4 1-7 0,3 0 3 0,-2-1 6 16,0 1-9-16,0 2 0 0,-3-2 5 15,-1 2-2-15,-1 1-2 0,1-2-1 0,-1 2-1 16,-3-1-3-16,-1 2 11 0,1-1-12 16,5-1 10-16,0-2 7 0,1-1-5 0,-1 1 3 15,1-1-4-15,0-1-5 0,3 2 2 0,-1-2 0 16,0 3 2-16,0-3-9 0,-1 4 9 0,0-3-15 15,0 1 17-15,0 0-6 0,0 0 1 0,0 0 0 16,-2 2 10-16,0-1-5 0,-3 2-16 16,3-2 11-16,-2-2-3 0,1 3 6 0,-1 2-5 15,2-4 4-15,1 1 2 0,-1 2-11 0,3-8 7 16,0 5 1-16,1 0-2 0,2-1 2 16,-3-1-7-16,7-1 3 0,-3 0 7 0,-1 1-9 15,1-1 12-15,2 1-9 0,-2 3-10 0,0-1 9 16,-3-5 8-16,0 3-6 0,-1 4 12 15,-2-2-8-15,0 2 5 0,-2 0-10 0,3-2 7 16,-6 2 3-16,0 3-3 0,-2-2-12 0,6-3 18 16,1 0-15-16,-1 0-5 0,1-3 12 15,0 2-3-15,2-3-10 0,0 3 11 0,0-1 2 16,2 1 1-16,2-1-6 0,0 0 1 0,-2 1-4 16,3 3 14-16,-5-1-22 0,2 0 10 15,0 1 6-15,-4 0 1 0,-1 1-13 0,2 1 19 16,-4 0-5-16,1 1 3 0,-3 0-7 15,-2 0 4-15,0 1-5 0,8-3 7 0,-1 1-12 16,2-2 9-16,0 3-3 0,2 0-6 0,1-2 17 16,0 0-6-16,1-1-10 0,2-2 12 0,-1 2 1 15,1 1-16-15,0-1 8 0,-1 1-2 16,0 0 8-16,1 0-4 0,-3 1 6 0,1 0-8 16,0 0-5-16,-1 2 11 0,-3-1-4 0,-3 1-1 15,-2-1 0-15,-1 2-4 0,-2-2 1 16,10 1 1-16,-3-1 4 0,0 2-1 0,-3 0 4 15,7-2-3-15,-1 0-9 0,2 1 8 0,2 0-1 16,-3-1-8-16,3 1 7 0,-2-2 0 16,1 3 3-16,-11 0-1 0,4 0 6 0,4 0-11 15,0 0 7-15,-1 0 3 0,0 0-14 0,-4 0 9 16,0 0-11-16,9 11 8 0,-14-10 5 16,0 0-11-16,-2 0 9 0,1 0-3 0,8 4 8 15,2-3-15-15,-1 0 17 0,-2-1-8 0,2 2-6 16,2-2 4-16,-3 1 3 0,2 0-3 15,0 1 2-15,-1 0 2 0,0 0-5 0,0 1-2 16,0-1 3-16,2 1 2 0,-6-2 4 0,0 4 2 16,2-2-16-16,-2 2 6 0,-1-2-2 15,-2-1 11-15,-2 1-11 0,2-1 9 0,-3 0-10 16,8 1 6-16,0 1 9 0,-1-1-4 0,2 3-11 16,-1-2 7-16,1 1 8 0,0 0-6 15,3 1-3-15,-4-1 0 0,0 2-2 0,-2-4 0 16,2 6 4-16,0-2 2 0,-1 3-7 0,1-2 8 15,1-1 6-15,-4 4-8 0,3 0-3 16,-1-3 0-16,0 0 3 0,-1 1 0 0,3-1 2 16,-2 0 0-16,0 2-4 0,2 0 8 0,0-1-4 15,0-5 2-15,1 6 6 0,-1-2-3 0,2 1 8 16,1 4-16-16,-1-3-6 0,1 2 6 16,0 1 4-16,-2 0-5 0,0-1 14 15,3 1-8-15,-5-3 6 0,0 5-13 0,-1-1 13 16,-1 3-9-16,1-1-2 0,0-4-4 0,-4 5 13 15,2-3-6-15,0-1 9 0,-1 2-6 0,1 1-1 16,-2-1-7-16,0-1 8 0,1 2-1 16,-1-3 5-16,2 3-16 0,-5 0 12 15,2-1 3-15,0 1-4 0,1 0-9 0,-1 0 14 16,-1 0 0-16,3 1-5 0,-1 0 0 0,-1 1-3 16,1 1-7-16,1 0 11 0,-2 1-13 0,2 1 3 15,0-2 6-15,-1 2 6 0,-2 0-1 16,1-2-2-16,2 1 5 0,-1 2-20 0,-1 0 14 15,2-1-9-15,0 1 8 0,-3-2 4 16,1 2-11-16,3-1-2 0,-4-3 15 0,-1 1-1 16,1 1-13-16,1-1-9 0,-2-2-12 0,-1-2-7 15,-1 2-16-15,1-5-19 0,-3-1-21 16,2 2 8-16,-1-4-71 0,-2-3-29 0,-1-2-18 0,0 0-25 16,-1-5-45-16,0 0 26 0,0 0-251 15,-2 2 2-15,0-3 50 0,-1-1 27 0,0-4 27 16,-9-6 49-16,1-1-17 0,-2-1 38 15,2-4-7-15,1-2 56 0</inkml:trace>
  <inkml:trace contextRef="#ctx0" brushRef="#br0" timeOffset="75154.88">10774 1359 486 0,'0'0'127'0,"0"0"-16"15,0-13-12-15,0 13-13 0,0 0 10 16,13 0-3-16,2-24-22 0,-15 21 2 0,0 1-1 15,0 0 7-15,3-4-2 0,-3-2-20 0,-2 5-28 16,4-1 19-16,-2 4-2 0,0 0-21 16,0 0 7-16,0-6 18 0,0 6-16 0,0 0 3 15,0-7-20-15,0 7 3 0,0 0-7 16,0-9 26-16,0 9 1 0,0-5-2 0,0 5 1 16,0 0-12-16,0 0-2 0,0-7 9 0,0 7 9 15,0 0-17-15,0 0 2 0,0 0 5 16,0-8 6-16,0 8-7 0,0 0-14 0,0 0 6 15,-1-9 3-15,1 9-3 0,0 0-15 0,-2 0 3 16,7-1-17-16,-7 1 27 0,6 0-10 16,-2 1 0-16,-3-1-3 0,1 0 3 0,-1 0-5 15,1 2 17-15,0 0-12 0,-1-2 5 0,-1 2-11 16,0-3 8-16,0 5-1 0,2 0 22 0,-5 1-8 16,6-2 12-16,-5 2-16 0,6 0 7 15,-4 0-1-15,2 0 4 0,-4 0-4 0,3 0 11 16,1-5-2-16,0 0-1 0,-5 16-11 15,2-11-4-15,2 0 3 0,-5 10-8 0,1-2 1 16,1-2-1-16,-1-2 5 0,3 0 12 0,0-1-4 16,-1 0 0-16,-1 7-14 0,-2-1-3 15,2 2 2-15,0 0 3 0,1-5 1 0,-1 0 0 16,2-2 3-16,-4 5-1 0,3-1-5 16,-2 1 25-16,1 0-26 0,2-3 5 0,-2 4 7 15,-1 3-17-15,-1-1 17 0,2 0-1 0,0-3-5 16,-4 3 2-16,2-1 2 0,1 0-23 0,1 0 12 15,-1 0-18-15,1 0 22 0,1 1-15 16,1 0 18-16,2-3-11 0,-4 1-14 0,-2 3 7 16,2 0 11-16,1 1-5 0,1-7 0 0,-1 7 3 15,-1-1-3-15,1-1 13 0,-1 0-12 16,1-2-23-16,-4 1-3 0,4-4-27 0,-2 3-13 0,-4-1-22 16,0 1-29-16,2-3-29 0,-1 1 13 15,-3-4-213-15,2 3 28 0,1-4 25 0,3-2-117 16,-1-3 45-16,0 1 6 0,3-1 15 15,-1-1 6-15</inkml:trace>
  <inkml:trace contextRef="#ctx0" brushRef="#br0" timeOffset="79955.94">6019 3695 376 0,'0'0'269'0,"0"-14"-57"16,0 14-9-16,0 0-7 0,0 0-21 0,0 0-5 16,0 0-18-16,0 0 0 0,0 0-18 0,0 0-12 15,0-11 11-15,0 11 7 0,0 0-35 16,0 0 2-16,0 0 2 0,-9-20 5 0,9 20-21 16,-1 0-6-16,0-2 4 0,-2 0-24 0,2 1 9 15,-2 0 0-15,1 0-2 0,-1 0 1 16,1 0 13-16,0 1-27 0,0-2 17 0,0 1-3 15,-2 1-26-15,0-1-3 0,3 1-1 0,-1 0-3 16,0 1-5-16,-2-1-22 0,4 0 18 16,0 0-8-16,0 0-1 0,-12 12-4 0,10-10 9 15,1 3-3-15,-1 1 12 0,2-1-9 0,-2 1 17 16,2 1-12-16,0-7-2 0,0 7-4 16,0 0 12-16,0 5-3 0,0-1-4 0,11 10-30 15,-8-13 31-15,0 0 4 0,-1-3-36 0,1-1 21 16,0-1 0-16,-1 0 13 0,1 0-14 15,1-2-10-15,0 0 12 0,0-1 14 0,1 0-22 16,1-1 12-16,-6 1-6 0,0 0-3 0,12-9-21 16,-1 0 21-16,-3 1-5 0,-2-6-7 0,-2 3 1 15,0 1 10-15,-1 0 3 0,-2 3-16 16,2 0 14-16,-2-1-17 0,0 3-4 0,-1-1 14 16,1 0 4-16,-1 6-12 0,0 0 4 15,0-6 4-15,0 6-2 0,0-8 0 0,0 8-7 16,-12-13 0-16,9 10-8 0,0 1 7 15,0 0-5-15,-1 0 16 0,0 2-15 0,1 0 16 16,-2 0-6-16,0 0-10 0,1 2-2 0,-1 0-12 16,5-2 16-16,-8 6-5 0,5-2 18 0,-2 0-14 15,2 0-2-15,1 1 17 0,0 2-18 16,-4 10 7-16,4-5 4 0,1-3-5 0,1-1-10 16,0-8-2-16,0 6 21 0,0 0-3 0,0-6 4 15,0 7-7-15,12 4 0 0,-7-8 3 16,0-2-6-16,-1 0 4 0,1 1-15 0,-1-2 21 15,1 0-2-15,-1-2 9 0,2 1-11 0,-6 1-4 16,0 0-4-16,12-10 10 0,-5-2-6 16,-2 4 3-16,-2-2-3 0,1 4 1 0,-4 1-10 15,2-2 13-15,-2 2-7 0,0 2 6 0,0 3-3 16,0 0 9-16,0 0-19 0,0 0-3 16,0 0 2-16,-13-6 8 0,9 6-1 0,0 3-3 15,0 1-1-15,-8 3-8 0,3 0-17 16,3-2-23-16,1 1 4 0,1-1-79 0,1-2-20 15,-1 0-27-15,3 0-31 0,0-3-26 16,2 1 21-16,0-2-246 0,0 1-25 0,2-3 51 0,-1 2 41 16,-1-3 9-16,3 1 5 0,-1 0 53 15,0 0 14-15,0 0 21 0</inkml:trace>
  <inkml:trace contextRef="#ctx0" brushRef="#br0" timeOffset="80590.17">5157 3499 1000 0,'-2'-4'332'0,"-1"1"-17"16,1 0-24-16,0 2-45 0,0-2-43 0,2 2-31 0,-3 0-11 15,2 0-1-15,-1 2-24 0,1 0-7 16,0 0-10-16,1 5-11 0,0-2 37 0,0 3-5 16,1 15-22-16,-1-12 11 0,0 8-3 15,0 4-4-15,13 25 3 0,-12-22-23 0,4 0 2 16,0 0-15-16,-1 2-4 0,1-5-12 0,0 1 2 16,0-2-16-16,-2-2-5 0,-2-2-10 0,4 0 6 15,-2-5-4-15,-1-3-13 0,1-2-1 16,-1-2-17-16,0 1-36 0,-1-3-4 0,0 1 3 15,2-3-111-15,-3-1-47 0,0 2-57 0,0-2 25 16,0 0-316-16,0-11 25 0,-1 5 28 16,-4-8 35-16,-3-3 73 0,3 2 5 15,0 1 32-15,-1-3 24 0,-2 1 13 0,-1 0 5 16</inkml:trace>
  <inkml:trace contextRef="#ctx0" brushRef="#br0" timeOffset="80974.7">5080 3570 456 0,'-2'-7'404'0,"0"1"-89"0,0-1-9 15,2 2-20-15,-2-2-33 0,1 3-19 0,-1-3-7 16,0 1-26-16,1-1 7 0,0 2-23 0,1-2-41 16,0 7-16-16,0-7 7 0,0-4-14 15,13-17-34-15,-4 14-10 0,1 2 21 0,2-1-12 16,3 1-21-16,-1 5 10 0,3-2-3 15,-3 2-2-15,-1 5-24 0,0 1 0 0,-5 1-25 16,6 0 17-16,1 0 0 0,18 19 15 16,-18-8-8-16,-2 0-2 0,0 3 3 0,-3 1 1 15,-2 1-3-15,0-1 14 0,-3 1-3 16,-3 1-4-16,-1-4 3 0,-1-5-18 0,0 3 11 16,0 3-9-16,-10 14 0 0,3-13-10 0,0-1 6 15,-1-4-7-15,0 2 6 0,-3-1-11 0,1-3-9 16,-1-1 7-16,0-1-22 0,3-2-17 15,0-2-27-15,1-1 3 0,0 0-88 0,2 0-35 16,5-1-37-16,0 0-35 0,-6 0 24 16,6 0-253-16,-13-12-35 0,11 7 36 0,1 0 34 15,1-2 47-15,0 1 27 0,0-3 10 0,14-20 8 16,-1 8 30-16,5 3 13 0</inkml:trace>
  <inkml:trace contextRef="#ctx0" brushRef="#br0" timeOffset="84414.02">7617 2428 227 0,'0'0'185'0,"0"0"-61"0,0 0 4 0,0 0-15 15,0 0-17-15,0 0 17 0,0 0-27 0,0 0-5 16,0 0 6-16,0 0-44 0,0 0 13 16,0 0 5-16,0 0-15 0,0 0 18 0,0 0-7 15,0 0 9-15,0 0-2 0,0 0-14 16,0 0 6-16,0 0-4 0,0 0 6 0,0 0-2 16,0 0 9-16,-15 0-22 0,15 0 1 15,0 0 7-15,0 0-11 0,0 0-7 0,0 0 11 16,0 0-16-16,0 0-5 0,0 0-2 0,0 0 21 15,0 0 1-15,0 0-14 0,0 0 24 16,0-13-4-16,0 13-2 0,0 0 6 0,0 0 2 16,0 0 1-16,0 0-3 0,0 0 0 0,0 0-18 15,0 0 1-15,-13 0 3 0,13 0-2 0,0 0 12 16,-20-20-3-16,18 19-16 0,0 2 2 0,0-2 19 16,0 1-17-16,-1 1-10 0,1 0-8 15,-1 2 9-15,0 2 4 0,0 0-5 0,0-2 11 16,-6 8 10-16,1 1-17 0,4 0-16 15,-3 2 10-15,2-1 11 0,2-3 5 0,1 0-23 16,0-3 11-16,2 0-21 0,0-2 15 0,0 0-5 16,0-5 1-16,0 0 17 0,0 0 15 15,0 6 16-15,0-6-23 0,13 9-1 0,-10-7 2 16,1-2-19-16,1-2 18 0,-1 1-7 16,0-1-24-16,0-1 0 0,1 1-2 0,-1-1 28 15,5-9-6-15,-3 3-26 0,-3 1 22 16,2 0-17-16,-1 2 11 0,-2-2-25 0,-1 1 10 15,-1 7 10-15,0 0-11 0,0-6-7 0,0 6 17 16,0-8-17-16,0 8 20 0,0-7 0 0,0 7-9 16,0-5-15-16,-13-5 16 0,11 8-5 0,-2 0 1 15,2 2-1-15,-2 2-3 0,-1 0-20 16,2 0 19-16,0 3-12 0,-1-2 29 16,0 2-15-16,1 0 2 0,1-1 1 0,0 1-3 15,2 0-1-15,0 0 1 0,-4-1 5 0,4 2-3 16,0-2-1-16,0-4 1 0,0 0-3 15,0 0 0-15,0 7 0 0,0-7-1 0,0 0 7 16,0 0 0-16,0 0 11 0,10 11 2 0,-9-12 2 16,1-1-7-16,0 0-2 0,0-1-2 15,0 0-6-15,0-3 26 0,-1 3-26 0,0-2 11 16,-1 0 8-16,0 0-4 0,3 1-20 0,-2 0 21 16,0 0-27-16,-1 4 1 0,0 0-1 15,0 0 6-15,0 0 0 0,0 0 0 0,0 0 0 16,-12-6-1-16,10 9-5 0,0 0 5 0,-1 0 1 15,0 2-1-15,0-1-3 0,0-1 1 16,2 1-11-16,-2-1 2 0,1 2 19 16,1-3 9-16,-1 2-2 0,2-1-1 0,1-1-14 15,0 1 0-15,-1-3 1 0,0 0-4 0,0 0 1 16,9 3-34-16,-6-3 26 0,1 0-25 16,0-1 17-16,0-2-19 0,0-1 9 0,1 1 26 15,0-1-19-15,-2 0 17 0,6-6-34 0,-1 0 17 16,-2 0 8-16,-3 3-10 0,0 0 4 0,-2 4 13 15,0-1-7-15,0 1 1 0,-1 0 10 16,0 3-3-16,0 0-14 0,-5-5 15 0,3 4-3 16,-1 1 7-16,0-1-13 0,0 3 3 15,-1 1 9-15,1 0 2 0,0-1-20 0,-1 4 17 16,2-2 20-16,-5 10-7 0,1-1 2 0,2-2-4 16,1-1-5-16,-3 5 8 0,3-5 4 15,3-10-1-15,0 9-10 0,0 1-22 0,0-3 2 16,0 0 52-16,0-7-4 0,12 16-25 0,-8-12-4 15,-1 0-1-15,0-1 0 0,1 1 9 16,1-3 5-16,-1 1-13 0,1-2-23 0,0 1 24 16,-2-1 5-16,1-1 3 0,-4 1-20 0,0 0 19 15,0 0 6-15,0 0-21 0,13-10-15 16,-12 8 16-16,2 0-22 0,-4-1 9 0,1 1-21 16,1 0-28-16,-2-1-35 0,-1 1-23 0,0 1-32 15,0-1-50-15,0-3 21 0,1 3-298 16,-1-1 48-16,1 0 22 0,0 2 47 0,0-3 7 15,-1 0 34-15,0-1 12 0,0 1 3 0</inkml:trace>
  <inkml:trace contextRef="#ctx0" brushRef="#br0" timeOffset="85430.36">7267 1871 439 0,'0'-7'277'15,"0"2"-34"-15,-1-2-25 0,0 2-8 0,-1-1-10 16,-2-7-8-16,0-1-1 0,-1 4-18 0,0 1-21 15,-1 2-20-15,3 1-1 0,-1 1-11 16,-1 1-28-16,1 1 14 0,-2 0-28 16,1 3 3-16,-3-2-32 0,8 2 24 0,-6 0-30 15,-5 0 15-15,-14 15-22 0,10-6-3 0,4 3-1 16,1 1 5-16,-2 2 0 0,1 1-16 16,1 0 22-16,-1 1-17 0,4 1 4 0,1-1-3 15,2-4-2-15,2 0 6 0,0-2-9 0,1-2 7 16,1 0-5-16,0-9-8 0,0 0-1 15,0 8 4-15,0-2 2 0,0-6 9 0,11 14-1 16,-8-12-5-16,2-2 10 0,1 0-13 0,2 0 7 16,7-4-15-16,2-2-16 0,-3-1-3 0,3-1 4 15,-3-2 20-15,0-2-5 0,-3 0 12 16,1 0-7-16,-3-1-19 0,-1 0-7 0,2 3 0 16,-1 0-4-16,0 0 23 0,-4 3 0 15,-1 0-21-15,-3 2 22 0,1 3 5 0,2-1-16 16,-3 1 13-16,-1-1-18 0,3 3 4 0,-2 0 9 15,-1 0-20-15,0 0 31 0,0 0-25 16,0 0 1-16,6 10 0 0,-4-5 9 0,-1 1 29 16,1 0-8-16,-1 1-3 0,2 11 26 15,-1 1-17-15,0-1 17 0,0 0-18 0,0 3-2 16,4-3 0-16,-4 2-8 0,0-1-3 0,0-1-2 16,-1-1 2-16,1-4 14 0,0-1-13 0,1-3 10 15,-2 1-3-15,0-4-3 0,3 1-12 0,-3-3 18 16,0 1-10-16,1 0 2 0,0-1-1 15,-1-2 14-15,3 1 8 0,0 0 7 16,0-1-13-16,0-2 7 0,-4 0-1 0,0 0-1 16,6 0-14-16,13-14-3 0,-8 4-2 0,-2-3 6 15,1-3-5-15,-1-1-5 0,-1-3-3 0,1 1-5 16,-2 1-5-16,2 3 14 0,-4 0-13 16,2 1-21-16,-5 2 0 0,2 4-19 0,-3 2-22 15,1 2 5-15,0 0-118 0,-2 1-36 0,1 0-27 16,0 1 24-16,-1 2-222 0,-3 1-77 15,1 1 41-15,-1-2 47 0,0 0 8 0,-2 1 48 16,2 0 23-16,-1 2-10 0,-1-1 8 0</inkml:trace>
  <inkml:trace contextRef="#ctx0" brushRef="#br0" timeOffset="92427.78">17418 1661 581 0,'0'0'268'16,"0"-13"-29"-16,0 13-8 0,0 0-7 0,0 0-21 15,-3-27-1-15,1 23 8 0,1 0-47 16,1 1 30-16,-1 1-5 0,1 0-46 0,-1 0 15 16,-1-1-7-16,2 0-20 0,-2 1-14 15,2-1 6-15,-2 2-19 0,2-1-6 0,0 1 1 16,0 1-16-16,0 0-20 0,0 2 19 0,0 1-11 16,0 1 13-16,0 3-12 0,2 11 3 15,-2-9 8-15,0 9-10 0,10 25 15 0,-6-15-13 16,-2 0 7-16,0 3-9 0,3-1-14 0,-3-1-2 15,0-1 0-15,0-1-12 0,0-1 8 16,2-2-20-16,-3-2 6 0,2-3-10 0,-1 1 4 16,2-4-1-16,-2-3-4 0,0-4-11 0,-1 0 6 15,1-3 5-15,-2-1-12 0,0-1 2 16,2-1-1-16,-2 0-12 0,0 1-12 16,0-4-24-16,2 0 3 0,-2 0-72 0,0 0-51 15,0 0-27-15,5-12-18 0,-5 6-40 0,0-12-14 16,0 8 22-16,0-4-272 0,0-2 18 0,0-2 43 15,0-2 32-15,0-1 2 0,0 1 25 16,0-1 22-16,0 0 16 0,0 0-1 0</inkml:trace>
  <inkml:trace contextRef="#ctx0" brushRef="#br0" timeOffset="92895.03">17390 1577 416 0,'-3'-5'308'0,"-2"2"-39"0,3 0-10 16,-1 0-23-16,1 0 12 0,-1 1-36 0,1-1 23 16,0-1-45-16,0 1-19 0,0-2 14 15,0 1-20-15,0 0-18 0,2 0-17 0,-2-1-13 16,1 2 43-16,-1-2-18 0,2 1 3 16,0-1-8-16,0 5-17 0,0 0-9 0,0-7-15 15,15-9-1-15,-5 7-12 0,5-1 0 0,2 3-3 16,0 1 1-16,4 3-21 0,-2 0 5 0,2 1-12 15,5 2 4-15,-17 0-17 0,7 0 7 16,21 10-16-16,-17-3 4 0,-1 3 1 0,-2 0-15 16,-2 3-4-16,-3 0-1 0,-3 1 13 15,-1-2 5-15,0 4-16 0,-4 2 10 0,-4-7-14 16,0-11 10-16,0 14 9 0,-14 15-10 16,5-18-8-16,-4 5 5 0,-3-3-9 0,3 0 2 15,-4-1 9-15,-3-2-8 0,3-2 3 16,-4 2-12-16,3-3 11 0,-2 0-12 0,0-2 9 15,2-1-1-15,0 3-8 0,5-5 6 0,-1-2-8 16,5 1 0-16,1-1-5 0,0 2-9 0,8-2-1 16,0 0-4-16,-7 0-25 0,7 0-1 0,0 0-37 15,-7 0 8-15,7 0-80 0,0 0-14 16,-8-3-25-16,11 3-50 0,1-2 26 16,0 1-127-16,0-1-122 0,1 0 37 0,-1 0 31 15,3-1-13-15,-2 1 20 0,10 1 22 0,-5-1 28 16,1 1 25-16,0 1-6 0</inkml:trace>
  <inkml:trace contextRef="#ctx0" brushRef="#br0" timeOffset="95984.87">18792 1557 517 0,'15'0'321'0,"-15"-13"-34"0,0 13-9 15,0 0-4-15,25-23-19 0,-25 20-67 0,1 1 4 16,-1-1-30-16,-2 1-12 0,-1 0-8 16,-1 3 9-16,0 1-21 0,-1 0-7 15,-10 10-1-15,2 3-11 0,-1 1 16 0,2 4-15 16,0 2 26-16,1 1-25 0,0 1-1 0,5 3-3 16,-2 2-6-16,2-2 3 0,2-1-18 0,4-14-3 15,0 6 0-15,0 3-13 0,12 21 3 16,-6-23 1-16,8-2-9 0,1-2-1 0,-1-4-2 15,5-1-4-15,-1-3-20 0,3-4-3 0,1-1 6 16,-12-2-11-16,8 0 7 0,24-16-2 0,-19 7-13 16,-1-4-5-16,-3-2 6 0,1-2-8 15,-5-2-4-15,0 0 3 0,-3-2-2 0,1-5-1 16,-3 0 4-16,-1 0 1 0,-3-1-5 16,-3 2-2-16,-2 3-5 0,-1 10-8 0,0-2-2 15,-21-18 6-15,5 18 1 0,-3 2-8 0,-4 5 8 16,-2 2-11-16,0 2-2 0,0 3-5 0,13 0 1 15,-6 0-18-15,-24 10-24 0,21-3-18 16,2 5 8-16,5 1-79 0,3 1-22 16,3 0-18-16,7-2-49 0,0-2-28 0,0 0 25 15,1-10-275-15,11 19 38 0,-3-7 33 0,1-2 32 16,-3-2 12-16,3 3 46 0,1-3 46 0,-3 1 0 16,4 1 12-16</inkml:trace>
  <inkml:trace contextRef="#ctx0" brushRef="#br0" timeOffset="96248.07">18854 1806 301 0,'-1'-2'563'16,"0"3"-88"-16,0-2-96 0,1 2-13 0,1 0-33 16,1 2-12-16,2 1-24 0,9 6-23 15,-1 4-30-15,3-1-16 0,-1 1-21 0,0 3-24 16,1 0-8-16,-2-2-25 0,1 2-12 0,-1 0-15 15,2-1-17-15,-2-1-2 0,0-1-30 16,-2-1-32-16,0-4-36 0,1-1-25 0,0 1 3 16,-2-6-132-16,0-1-51 0,-4-1-46 0,2-1 26 15,-8 0-246-15,8 0-41 0,-2 0 44 16,14-13 25-16,-10 6 38 0,-2 4 25 0,0-1 26 16,6-4 17-16,-3 2 30 0,3-2-2 0</inkml:trace>
  <inkml:trace contextRef="#ctx0" brushRef="#br0" timeOffset="97147.52">21297 1667 367 0,'12'-13'392'0,"-12"13"-58"0,0 0-48 16,0 0-25-16,0-15-25 0,0 15-34 0,0 0 42 15,0 0-29-15,13 0-5 0,5 13 18 16,-16 9-14-16,-1 6 0 0,-1 1-15 15,0-12-1-15,0 7-30 0,0 3-7 0,-10 29-17 16,8-25-9-16,-1-2-19 0,2-2-21 0,-2-3 9 16,1-2-6-16,-1-3-25 0,1-2 0 15,1-5-14-15,0-2-28 0,-1-5-36 0,2 0 2 0,0-5-150 16,0 2-53-16,2-4-50 0,-2-3 27 16,2-1-290-16,-2-1 20 0,1-12 53 15,-1 10 31-15,0-6 29 0,0-2 7 16,0-2 19-16,0-1 19 0,0 0 7 0</inkml:trace>
  <inkml:trace contextRef="#ctx0" brushRef="#br0" timeOffset="97452.33">21187 1677 1027 0,'-3'-8'372'0,"1"1"-6"0,0 1-10 16,1-1-21-16,0 0-18 0,1-1-28 15,0 8-24-15,0-11-21 0,0 1-33 0,16-14-18 16,-4 12-31-16,2 4-14 0,2-1-16 15,1 1-14-15,2 3-12 0,-1-2-7 0,2 6-17 16,-10 1-8-16,6 0 0 0,16 12-18 16,-17 1-1-16,0-3-2 0,-4 1-6 0,-1 5-1 15,-3 2-19-15,-4 0-1 0,-2 1 6 16,-1-11-2-16,0 7 1 0,0 0 3 0,-16 15-7 16,8-15-8-16,-4-1-6 0,-1 1 7 0,2-3-8 15,-6-1 1-15,0-1-8 0,-2-2-27 16,-1 0-44-16,2-2 6 0,-1-1-94 0,5-3-54 15,14-2-53-15,-9 0 24 0,0 0-226 0,9 0-61 16,-13-12 44-16,12 7 33 0,1 1 32 16,2-1 25-16,2 0 41 0,8-2 13 0,0 2 4 15,4-5 2-15</inkml:trace>
  <inkml:trace contextRef="#ctx0" brushRef="#br0" timeOffset="98017.39">21950 1773 500 0,'-11'-1'398'0,"3"1"-25"15,3-1-39-15,1 2-24 0,0-2-38 16,2 1 11-16,-1-1-16 0,2 1-40 0,2 1 1 16,1 0 11-16,2-1-22 0,2 1-3 0,3-1-11 15,12 3-11-15,-8-3-15 0,6 0-19 16,6 0-14-16,31 5-17 0,-24-3-8 0,1 0-14 15,0 1-19-15,0-2-3 0,-17-1-7 16,8 0-6-16,1 0-20 0,1 0-5 0,-1 0-35 16,-2 0-14-16,-1 0-27 0,-5 0-20 0,-3 0-30 15,-2 0 8-15,-3 0-115 0,-9 0-31 16,0 0-32-16,11 5 25 0,-13-5-287 0,-4 0 39 16,0 0-14-16,-13 0 34 0,9 0 50 15,-6 0 12-15,-5 0 30 0,-2 0 23 0,1 0-22 16,-27 10-9-16</inkml:trace>
  <inkml:trace contextRef="#ctx0" brushRef="#br0" timeOffset="98242.49">21904 1906 408 0,'-3'4'509'0,"1"-1"-95"16,3-1 0-16,0 1-21 0,4 0-19 0,0 0-22 15,7 7-30-15,6-7-27 0,1 2-24 0,5 1-40 16,2-1-16-16,1-2-27 0,2 2-5 15,2-2-29-15,0-1-17 0,-3-1-25 0,2 0-30 16,-2-1-33-16,-15 0-53 0,7 0-57 16,2 0 7-16,20-12-118 0,-23 8-32 0,-6-2-78 15,0 1 25-15,-3 0-259 0,-5 1 40 0,-1-1 33 16,-3 1 18-16,-1 4 31 0,0 0 17 0,0-8 24 16,-12-11 15-16,1 7 39 0</inkml:trace>
  <inkml:trace contextRef="#ctx0" brushRef="#br0" timeOffset="98544.8">22169 1608 217 0,'1'-5'558'0,"-1"3"-128"0,0-1-90 16,0-1-44-16,1 4 22 0,-1 0-11 0,1 2-16 15,0 0-9-15,0 5-8 0,1-2-11 0,-1 17-32 16,-1-10-20-16,0 6 0 0,0 5-14 15,0 6-26-15,0 1-23 0,0 3-9 0,0-4 2 16,-11 32-18-16,8-32-13 0,-1 0-14 0,1 2-10 16,0-2-9-16,2 0-16 0,-1-3-5 0,2-15 0 15,0 5-13-15,0 1-25 0,0-2-11 16,0-3-46-16,0-2-17 0,0-1-18 0,0-1 5 16,11 3-92-16,-10-8-37 0,0 0-35 0,0-1-36 15,1 0 25-15,0-2-208 0,1 0-60 16,-1 0 41-16,-2 0 35 0,3-2 30 0,0 0 33 15,0 0 19-15,1-1 22 0,-1 0 17 16,9-6 12-16</inkml:trace>
  <inkml:trace contextRef="#ctx0" brushRef="#br0" timeOffset="99063.19">22621 1627 301 0,'2'-3'409'0,"0"1"-69"16,-2-2-51-16,1 3-39 0,-1-1 19 0,-1 3-34 15,1 0-17-15,-3 3-24 0,1 1 24 16,1 1 15-16,-8 11-8 0,2 2-9 0,-3 1-19 15,4 2-2-15,-3 2-18 0,4 2-10 0,0-1-6 16,3-1-19-16,0 2-13 0,2-1-6 0,0-13-3 16,0 5-10-16,16 21-15 0,-11-21-7 15,1-2 0-15,2-1-3 0,3-2-2 16,2-5-20-16,2-2-2 0,0-2-7 0,-8-3 6 16,6 0-5-16,2 0-10 0,19-20-3 0,-17 10-8 15,2-3-10-15,-2-3-11 0,2-2 9 16,-4-2-7-16,-1 0-7 0,-1-2-4 0,-1-1-7 15,0-1 9-15,-2-1-1 0,-2 0-2 16,-3 4 1-16,-3 0-19 0,-2 1 10 0,0 11 4 16,-14-13 3-16,2 7-10 0,-2 5 0 0,-2 2 1 15,-2 0 2-15,-1 4-1 0,4 4-4 0,-7-3 8 16,2 2-3-16,11 1-19 0,-6 0-14 16,-1 0-24-16,2 0-33 0,-14 12-4 0,19-5 8 15,3-3-103-15,3 1-41 0,1 1-51 0,0-3 27 16,3 0 26-16,-1 1 22 0,0-4-310 15,0 0 38-15,0 13 6 0,14 10 34 0,-11-13 63 16,3 4 48-16,-3-3-2 0,-1 0 37 16,2-4-17-16</inkml:trace>
  <inkml:trace contextRef="#ctx0" brushRef="#br0" timeOffset="99432.67">22651 1881 510 0,'-2'0'510'0,"0"0"-45"16,1 0-28-16,-1-1-38 0,2 0-40 0,0 1-19 15,1-2-46-15,1 0-12 0,0-1-39 0,3 2-29 16,0-1-12-16,3 2-16 0,-1-2-3 0,12 4-21 16,-11-2-8-16,4 0-24 0,18 15 5 15,-12-3-16-15,-4 0-7 0,3 4-5 0,-2-1-6 16,-1 2-11-16,0 1-15 0,0 0 7 15,-1 0-11-15,0-2-15 0,0 1-5 16,-1-2-9-16,1-1-10 0,0-3 17 0,0 0 5 16,-2-1-14-16,0-2 3 0,-2-3-5 15,1-2-12-15,-1-2 3 0,1-1 10 0,-2 0-19 16,-8 0-8-16,7 0-5 0,16-10-31 0,-10 3-17 16,1-5-32-16,-1-2-50 0,1 0 11 15,-5-2-145-15,1-1-60 0,1 0 29 16,-4 1-342-16,-1 1 61 0,-4 3 47 0,-2 5 43 15,0-1 25-15,0-2 38 0,-14-13 33 16,5 12 25-16,0 0 46 0,3 1 15 0,-3 0-14 16</inkml:trace>
  <inkml:trace contextRef="#ctx0" brushRef="#br0" timeOffset="104280.32">25016 1729 658 0,'0'0'290'0,"0"0"-35"0,0 0-8 0,0 0 12 16,0 0-38-16,3 12 21 0,-9 9-26 0,0 2-17 15,2 1-35-15,0 5 11 0,0-3-17 16,2-1-7-16,2-13-10 0,0 4-6 0,15 23-9 16,-5-19-15-16,3-6 4 0,3 1-26 0,3-6 10 15,-2-2-5-15,2-1-4 0,2-4-13 16,-12-2-19-16,6 0 4 0,22-17-10 0,-18 7-2 15,2-3 9-15,-1 0-9 0,-2-2-16 0,1 0-22 16,-5-3 4-16,1 0 12 0,-1-1-12 16,-2 1-1-16,-3 1 4 0,0 0-12 0,-2 4 14 15,-2 1 8-15,-2 6-20 0,-1-1 1 0,-2 0-21 16,0 5 3-16,0 2 10 0,0 0 2 16,-4-1 3-16,1 2-14 0,-1 4 11 0,2 0 4 15,-2-1-1-15,2 3-11 0,-2 8 19 0,-1-1-16 16,5-1 21-16,0-13 12 0,0 15-7 0,13 13 12 15,-5-12-7-15,4-4 9 0,0-2-12 16,5-2 12-16,-1-1-21 0,3-2 13 0,3-5-16 16,-2 0 2-16,-11 0 9 0,4 0-9 0,17-12 5 15,-15 2-12-15,0 1-5 0,-1-3 1 16,-4-3-10-16,0 0 4 0,-1-4-12 0,-4 1 3 16,-2-2-4-16,-2 0 5 0,-1 11-10 15,0-4 16-15,-10-15-27 0,1 14 15 0,-1 1 13 16,-3 1-8-16,-2 4-12 0,-1 0 9 0,-1-1-9 15,1 5 17-15,3 4-23 0,3-3 17 16,10 3-11-16,0 0 20 0,-9 0-4 0,9 0-4 16,-9 13-1-16,11-9-3 0,9 6 9 15,3 1-8-15,6-1 15 0,2-3-2 0,4-3-14 16,1 3 16-16,4-2-7 0,-1-3-21 0,-15-2 6 16,6 0 3-16,6 0-14 0,-1 0-4 0,27-12 12 15,-28 5 3-15,-6-1-29 0,1-3 5 16,-4-4 5-16,-1 3-25 0,-3-3 21 0,-2-1-12 15,-3-1-2-15,-4 2 1 0,-2 0 22 0,-1 15 6 16,0-11 20-16,-14-12-12 0,5 13-2 16,-4 1 6-16,-3 2-15 0,3 4 3 0,13 3 33 15,-12 0-20-15,-12 11-10 0,8-2 49 0,3 5-22 16,1 5 15-16,3 3 0 0,2 2-3 0,3 1-3 16,0 1 54-16,4-11 5 0,0 4 4 15,0 5 2-15,17 22 1 0,-6-19-7 16,-1-5-1-16,3-1-19 0,1-1 11 0,-3-3-5 15,2-3-7-15,0-2-9 0,-4-7-8 0,5 1 7 16,-3-2 0-16,-1-4-5 0,-10 0-3 16,9 0-6-16,-2 0 4 0,13-13-8 0,-6 2 0 15,-3-4-11-15,3 1 7 0,-5-3-10 0,1-3-8 16,-1 8 17-16,2 0-5 0,-6 5-7 0,-1 0-1 16,-1 4-10-16,1-1 2 0,-1 3-2 15,-3 1 10-15,0 0-8 0,0 0 7 0,5 13-10 16,-4-6 15-16,0 10-4 0,2 0-7 15,1 1 3-15,0-1 3 0,2-1-4 0,3 0 9 16,-1-2-20-16,2-3-8 0,1-1-28 0,3-1-12 16,2-4 6-16,2-3-111 0,0 0-16 15,-8-2-22-15,5 0-17 0,21-14-12 0,-14 5 22 16,0-3-80-16,1 1 6 0,-3-2-17 16,-4-2 19-16,-3 2 27 0,3-3 69 0,-3 3 17 15,-3 1 167-15,-1 0 32 0,-4-2 16 16,-1 7 3-16,-4 0 22 0,0 7 8 0,0 0 40 15,-13-7 31-15,7 6 4 0,-1 3-16 0,-7 6-16 16,0 1-12-16,-1-1 39 0,1 4 4 16,0-3-19-16,2 6 1 0,3-3-16 0,-1 0-13 15,6-1-19-15,0-2 13 0,1-1-9 0,3 0-18 16,-2-3-1-16,2-5 0 0,0 0-9 16,0 6-16-16,0-6 20 0,11 9-14 0,-4-7-13 15,-2-2 7-15,2-2-19 0,8-3 0 0,1-3-8 16,-2 1 0-16,1-5-14 0,-2-2-1 0,1 5-1 15,-5-3 10-15,0 1-4 0,-2 4-15 16,0 0 0-16,-4 4 9 0,-1-2-8 0,1 3-4 16,-2 0-1-16,-1 2 12 0,0 0-14 15,0 0 18-15,0 12-22 0,0-8 17 0,0 1-10 16,1 2 8-16,1-1-10 0,-1 1 16 0,1-2 5 16,6 15-12-16,1-7 23 0,4-5-7 0,2 3 4 15,3-5 9-15,3 4-8 0,0-6 9 16,2-4-15-16,-12 0 9 0,5 0-6 0,3 0-3 15,21-14 6-15,-19 4-3 0,-2-1-9 16,-1-2 2-16,-1-3-2 0,-1-2-8 0,-2-4-4 16,-3 2 3-16,0-5 1 0,-2 1-16 15,-2-1-1-15,-4-2 10 0,-1 1-4 0,-1 3 4 16,-1 12-7-16,0-4 8 0,0-2 2 0,-12-16-1 16,8 23-5-16,1 2-10 0,0 1 8 0,-3 5 9 15,1 4-1-15,1 1 16 0,-6 6 8 16,3 11-10-16,0-1 25 0,3 5 9 0,1 4 8 15,1 1-4-15,2 3 7 0,0-17-7 0,0 9-1 16,0 1 7-16,13 33-10 0,-6-32-9 16,0 1-9-16,1-5-1 0,2-1 14 0,1-3-13 15,-2-2-9-15,3-2-9 0,0-6-27 0,-1 0-60 16,0-6 8-16,-11-2-137 0,9 0-67 16,18-12 25-16,-19 4-311 0,2-4 17 0,0-3 51 15,-3 0 37-15,-1-2 33 0,-2-1 20 0,2 1 47 16,-4 4 23-16,0-3 23 0,-1 2 6 15,1 4 5-15</inkml:trace>
  <inkml:trace contextRef="#ctx0" brushRef="#br0" timeOffset="104454.28">26852 1826 730 0,'0'0'529'16,"0"0"-77"-16,-15 0-34 0,15 0-44 0,0 0-30 15,0 0-34-15,0 0-43 0,0 0-36 0,0 0-10 16,6-3-36-16,13 3-31 0,-8 0-58 0,4 0-11 15,4 0-180-15,1 0-98 0,25-13 17 16,-24 12-342-16,3 0 39 0,0-1 34 0,-1 2 41 16,-2 0 24-16,2-1 26 0,-11 1 30 15,8 0 6-15,3 0-15 0</inkml:trace>
  <inkml:trace contextRef="#ctx0" brushRef="#br0" timeOffset="104846.33">27574 1707 489 0,'-2'3'491'0,"2"3"-91"0,-2 0 24 0,2 1-26 16,-1 15-39-16,1-10-29 0,0 6-35 0,0 3-33 15,0 1-28-15,0 3-26 0,0-2-27 16,0 0-10-16,8 18-22 0,-5-23-12 15,-2-4-32-15,-1-14-36 0,0 8-64 0,0 0-1 16,0-2-139-16,0-6-113 0,0 0 23 0,4 8-308 16,-2-11 50-16,0 0 30 0,0-1 31 15,3-11 28-15,-2 3 37 0,1-5 24 0,-1-1-11 16,1-7 5-16</inkml:trace>
  <inkml:trace contextRef="#ctx0" brushRef="#br0" timeOffset="104988.71">27574 1645 486 0,'-2'-3'445'0,"1"0"-93"0,0 1-66 16,-1 1-25-16,0 0-12 0,0 2-78 0,1 1-64 15,-1-1-71-15,1 4-80 0,2-2 4 16,1 1-288-16,7 8 24 0,6-2-70 0,0 2 25 16,3-1 46-16,6-2 6 0</inkml:trace>
  <inkml:trace contextRef="#ctx0" brushRef="#br0" timeOffset="105315.09">27886 1755 386 0,'6'1'496'0,"-2"-1"-110"0,-2 2-36 0,-2-2-43 16,-2 0 9-16,-2 0 0 0,-1 2-38 0,-2-2-23 15,-7 5-38-15,-2 1-22 0,1 0-20 16,2 1-34-16,-2 1-5 0,7-1-5 0,3 0-20 16,-2-4-8-16,2 2-6 0,4 0-13 0,-1-1-12 15,2-4-7-15,0 0-4 0,0 7-8 16,22 10-11-16,-8-9-3 0,3 1-14 0,3 0 13 15,0-1-16-15,2 2-5 0,1 0 7 0,0-3-17 16,-2 2 16-16,2 2-17 0,-2-1-2 0,-5-1 4 16,3 0-5-16,-6 0 5 0,-5-1-3 15,0-3-5-15,-3 2 6 0,-2-3 11 0,-3 3 10 16,0-7 11-16,0 0 3 0,0 0-8 0,-26 16-1 16,10-14 0-16,-3 1-9 0,8-3-8 15,-7 0 4-15,-3 0-31 0,-3 0-48 0,-26-10 5 16,21 3-202-16,3-5 22 0,2 4-314 15,4-2 26-15,3-3 41 0,4 2 23 0,9-1 33 16,4 5 28-16,16-14 38 0,5 6 26 0,-1 5 9 16,11-7 25-16</inkml:trace>
  <inkml:trace contextRef="#ctx0" brushRef="#br0" timeOffset="105548.71">28865 1712 972 0,'22'5'468'0,"-4"5"-26"0,-5 2-24 16,2 5-23-16,-1-1-41 0,0 3-9 0,-3 0-50 16,1 4-32-16,-4 1-8 0,-1 0-40 0,1-2-23 15,-1 0-4-15,-1 0-31 0,-1-2-20 16,0-2-16-16,2 2-7 0,-2-6-42 0,-2-2-33 16,0-3-62-16,-2-3-34 0,2 0 6 0,0-3-168 15,-1-2-78-15,-2-1 26 0,0 0-278 16,0 0 25-16,0 0 50 0,12-11 28 0,-11 4 38 15,0-12 26-15,1-1 24 0,-1-3 17 16,-1 12 13-16,0-7-27 0</inkml:trace>
  <inkml:trace contextRef="#ctx0" brushRef="#br0" timeOffset="105831.47">28970 1709 777 0,'-3'-4'529'15,"1"1"-51"-15,0-1-28 0,1-1-48 0,1 1-40 16,1 0-44-16,1 0-18 0,1-1-47 0,6-4-13 15,2-2-44-15,4 3-17 0,0 5-16 16,6-3-17-16,-3 2-6 0,3 4-5 0,2-3-27 16,-13 3 0-16,21 10-17 0,-11-5-9 0,-5 4-8 15,1 2-3-15,-4 3-12 0,-4 2-3 16,-2-1-22-16,-3 0 18 0,-3-7-10 0,0 5 1 16,0 2-23-16,-16 13 16 0,6-13-12 15,2-1 11-15,-5-3-26 0,1-1-7 0,-4-1-36 16,1-4-38-16,0 0-54 0,0-1 11 15,-1-4-130-15,16 0-99 0,-14 0 32 0,1 0-255 16,-8-13 33-16,14 9 52 0,3-1 39 0,2 0 30 16,2-1-23-16,5-9 23 0,4 4 65 15,9 0 27-15,4 0 14 0</inkml:trace>
  <inkml:trace contextRef="#ctx0" brushRef="#br0" timeOffset="106050.55">29525 1702 1159 0,'6'0'361'0,"-1"-1"-47"0,-1 0-39 16,0 3-35-16,-1 1 60 0,-1 2-15 0,3 11-7 16,-2 4-36-16,3 1-10 0,0 4-27 15,1 2-29-15,1-1-13 0,-1 0-10 0,-1 1-20 16,1-3-4-16,-2-2-14 0,3-2-14 16,-5-3-35-16,1 0-38 0,-2-6-31 0,6 2 0 15,-5-4-111-15,-3-2-71 0,2-4-77 0,-2-2 26 16,2 0-294-16,1-1 39 0,-3 0 42 15,0 0 26-15,2-5 44 0,-2 4 24 0,-3-2 2 16,-1 0 16-16,-6-7 11 0</inkml:trace>
  <inkml:trace contextRef="#ctx0" brushRef="#br0" timeOffset="106258.72">29390 1864 834 0,'-4'0'556'16,"0"-2"-60"-16,1 2-40 0,0-1-47 0,0 1-19 0,2-2-37 15,-1 1-52-15,3 0-34 0,-1 1-10 16,4 1-30-16,3 0-39 0,14 3-8 0,-10-4-32 16,28 4-66-16,-12-2-51 0,4-2-74 15,-2 1 4-15,-14-1-117 0,7 0-50 0,5 0-77 16,3 0 31-16,33-13-272 0,-34 11 27 16,-1-1 66-16,-3-2 8 0,-2 1 21 0,-2 2 25 15,-3 1 24-15,1-1 38 0,-8-1 11 16</inkml:trace>
  <inkml:trace contextRef="#ctx0" brushRef="#br0" timeOffset="106704.4">29922 1757 971 0,'1'-6'479'15,"1"3"-33"-15,0-1-51 0,-2-1-27 16,0 1-42-16,0 0-39 0,0 2-33 0,2-2-42 15,-4 2-24-15,2 1-6 0,0 1-17 0,-4 2-14 16,1 1-1-16,-2 1-21 0,-3 11-1 0,1-1-14 16,-3 4-5-16,2 0-10 0,2 2-1 15,1 1-21-15,3-1-2 0,0 3-4 0,2-14 4 16,0 6-8-16,0 3-6 0,14 14-17 16,-3-16 20-16,-1-3-22 0,1 0 0 0,5-4-1 15,0 0 3-15,2-4-7 0,2-2 0 0,0-3-23 16,-8 0 11-16,3 0-18 0,21-11-7 15,-13 3 7-15,-1-3 3 0,-1 0 1 0,-3-5-4 16,2 0-4-16,-5-3 8 0,-1-1-16 0,-3-3 10 16,1-2-7-16,-6-4 5 0,-2 5 2 15,-4 2 0-15,0 12-18 0,0-7 4 0,-22-16-1 16,6 18 11-16,-6 3-10 0,-1 0-3 16,-2 4-1-16,-6 1 13 0,4 5 2 0,1 0-14 15,14 2 2-15,-6 0-10 0,-21 13-27 16,20-3-39-16,3-1 10 0,2 4-139 15,3 2-62-15,4-2-60 0,5 4 30 0,2-11 29 16,0 6-288-16,0-1 42 0,19 14 40 0,-6-10 29 16,3-1 38-16,1-1 26 0,0 2 25 15,4-4 19-15,-2 4 34 0</inkml:trace>
  <inkml:trace contextRef="#ctx0" brushRef="#br0" timeOffset="107012.73">30035 1941 804 0,'-11'-7'517'0,"2"0"-43"0,3 1-14 16,0 0-52-16,1 1-22 0,2 2-44 15,2 0-33-15,1 0-22 0,0 0-35 0,0 3-18 16,3 0-36-16,1 0-16 0,12 5-29 16,-1 0-11-16,2 2-19 0,3 3-2 0,-2 2-33 15,0 0-4-15,-1 3-11 0,4 2 13 0,-3-3-22 16,-2 2-7-16,4 0-1 0,-3 3-1 15,1-3-13-15,1-1-12 0,-6-1-11 0,0-2-18 16,-1-1 1-16,-1-2-32 0,-5-4-12 16,2 0-18-16,-4-3-28 0,1 1-38 0,1-3 12 15,-6 0-123-15,0 0-45 0,6 0 25 16,-6 0-321-16,24-15 48 0,-13 6 40 0,2-1 37 16,0-2 32-16,4 0 28 0,0 5 25 0,-1-3 26 15,3 2 18-15,4 2 17 0,-2 0 42 16</inkml:trace>
  <inkml:trace contextRef="#ctx0" brushRef="#br0" timeOffset="107941.73">30785 1701 237 0,'0'0'391'0,"-17"13"-43"16,17-13-68-16,-25 19 1 0,19-17-26 0,5 2-18 15,-2-1-2-15,1 0-4 0,0 0-25 0,2 0 45 16,0 0-11-16,4 1-7 0,8 3-16 0,5 1-9 16,4-1-19-16,6 0-11 0,2-2-26 15,1 2-11-15,-1-2-11 0,0 0-18 0,1-1-6 16,3-1-10-16,-4 2-12 0,-2-3-16 16,-2 1-7-16,-5 1-28 0,-2-1-20 0,-5-1-37 15,-3 1-44-15,-1-3 7 0,-5 1-92 0,0 0-43 16,-2 0-29-16,-2 0-40 0,0-1 23 0,0 0-275 15,-13 5 41-15,7-3 34 0,-15 2 32 16,-1 0 26-16,-1 3 24 0,-1-4 12 0,-3 1 25 16,2-1 49-16</inkml:trace>
  <inkml:trace contextRef="#ctx0" brushRef="#br0" timeOffset="108148.78">30716 1951 368 0,'-4'2'472'15,"3"1"15"-15,1-2-34 0,0 3-24 0,5-2-26 16,-1 2-42-16,12 5-18 0,0-4-37 0,4 2-26 16,2 0-41-16,1 0-24 0,4-2-23 0,0 2-11 15,2 0-29-15,0-3-51 0,-1-1-57 0,-1-2-72 16,4 0 3-16,-18-1-174 0,5 0-73 16,4 0 29-16,28-13-268 0,-27 8 5 0,1 1 49 15,-4-2 24-15,1 2 29 0,-1-2 25 16,-2 1 21-16,2 1 38 0,1 1 10 15</inkml:trace>
  <inkml:trace contextRef="#ctx0" brushRef="#br0" timeOffset="108494.71">31496 1669 684 0,'4'-4'358'0,"-2"-2"-35"16,-1 3-56-16,1 3-6 0,0 3 10 16,0 0-33-16,0 2 45 0,2 11-23 0,-1 8-26 15,1 0-4-15,-2 3-28 0,-2 2-1 0,0 2-31 16,3 0-9-16,0 1-22 0,-3 0-13 15,2-3-14-15,0 0-6 0,0-3-11 0,-2-6-11 16,0-1-36-16,0-4-38 0,0-3-26 0,2-3 2 16,-2-1-79-16,2-3-47 0,-2-1-59 15,0-2 20-15,0-2-240 0,0-2-74 0,0 2 36 16,1-3 6-16,-2-1 30 0,1-1 63 0,0-2 24 16,-2-10 21-16,2 10-20 0,0-8 13 0</inkml:trace>
  <inkml:trace contextRef="#ctx0" brushRef="#br0" timeOffset="108908.82">31511 1791 512 0,'0'-11'445'16,"2"-1"10"-16,-2 1-10 0,0 2-42 15,0 0-35-15,9-13-16 0,-2 10-18 0,0-4-27 16,4 5-23-16,1 0-38 0,5 0-13 0,2-1-25 16,3 6-30-16,-2-1-7 0,3 3-16 15,2 1-23-15,-1 3-1 0,-11 0-35 0,8 0-5 16,24 14 2-16,-23-7-4 0,1 4-34 0,-3 4 7 15,-2 2 1-15,-7 0-19 0,-2 4 15 16,-7 1-10-16,-2-13-21 0,0 7 21 0,-20 22-23 16,7-18-8-16,-5 0-7 0,-1-1 24 15,0-1-23-15,-2-1-2 0,1-3 13 16,2 1 4-16,-2-2-16 0,1 1-1 0,2-2-3 0,3-1 9 16,5-6 3-16,2 2-6 0,1-1-2 15,2-2-2-15,2 0-19 0,-4-1 21 0,6 0-5 16,-2 1 1-16,2 0 8 0,0-4 6 15,14 18-2-15,-1-6-9 0,3-2 21 16,6 3-3-16,3-1-2 0,2-2-16 0,0-2 7 16,-2 1 10-16,4-1-13 0,3-2-16 0,-1-1-23 15,-2 0-32-15,0-3-49 0,-4-2-53 0,0 2 15 16,-14-2-148-16,4 0-71 0,19-13 34 16,-18 5 27-16,-1 1-299 0,-2-2 51 0,-3-1 51 15,2-2 36-15,-1-1 47 0,0-3 55 16,5 1-17-16,-3 0 75 0,7-1 21 0,-1 1 13 15,-1 0 10-15</inkml:trace>
  <inkml:trace contextRef="#ctx0" brushRef="#br0" timeOffset="111394.75">21215 2351 348 0,'0'0'202'0,"0"0"-4"0,0 0-18 16,0 0-15-16,0 0-22 0,0 0-3 0,0 12-35 15,0-12 18-15,0 0-19 0,0 0 7 16,0 0-19-16,0 0 1 0,0 0 6 0,0 0-18 16,0 0 3-16,0 0-10 0,0 0-3 0,0 0-9 15,0 0 7-15,0 0-9 0,0 0 14 0,0 0 1 16,0 0-24-16,0 0 0 0,0 0 2 16,0 0-2-16,0 0-9 0,0 0-10 0,0 0 10 15,0 0-15-15,0 0 4 0,0 13 17 16,0-13-35-16,0 0 19 0,0 0-7 0,0 0-17 15,0 0 20-15,0 0-21 0,0 0 9 0,0 0-16 16,0 0 19-16,0 0-15 0,0 0-1 16,0 0 1-16,0 0 7 0,0 0-4 0,0 0 9 15,0 0-12-15,0 0-7 0,0 0-6 0,0 0-4 16,0 0-39-16,0 0-5 0,0 0-38 16,0 0-21-16,0 0 10 0,0 0-319 15,0 0 30-15,0 0-13 0,0 0 25 0,0 0 24 16,0 0 8-16,20-6 43 0</inkml:trace>
  <inkml:trace contextRef="#ctx0" brushRef="#br0" timeOffset="113872.83">20651 2481 241 0,'0'0'263'0,"0"0"-28"0,0-12-35 0,0 12-2 15,0 0-20-15,0 0 10 0,0 0-15 0,0 0-20 16,0 0-7-16,0 0-10 0,0 0-22 16,0 0 3-16,0 0 5 0,0 0-15 0,0-14-9 15,0 14-15-15,0 0-7 0,0 0 15 0,0 0-25 16,0 0 7-16,0 0-24 0,0 0 14 15,0 0-8-15,0 0-21 0,0 0 10 16,0 0-7-16,0 0 1 0,0 0-6 0,0 0 6 16,0 0-3-16,0 0-13 0,0 0 2 0,0 0-18 15,0 0 23-15,0 0-15 0,0 0 2 0,0 0-9 16,0 0 10-16,0 0-5 0,0 0 3 16,0 0 5-16,0 0-4 0,0 0-7 0,0 0-7 15,0 0-4-15,0 0 19 0,0 0-8 16,0 0 9-16,0 0 1 0,0 0-10 0,0 0 15 15,0 0-21-15,0 0 17 0,0 0-4 0,0 0-12 16,0 0 16-16,0 0 17 0,0 0-17 0,0 0-14 16,0 0 17-16,0 0 17 0,0 0-11 15,0 0-3-15,0 0-5 0,0 0-1 0,0 0 10 16,0 0 4-16,0 0-9 0,0 0-7 0,0 0-4 16,0 0 28-16,0 0 0 0,0 0 5 15,0 0-13-15,0 0 33 0,0 0-8 0,0 0 13 16,0 0-25-16,0 0 16 0,0 0-18 0,0 0 1 15,0 0-2-15,0 0-12 0,0 0 8 16,0 0 6-16,0 0-21 0,0 0-3 0,0 0-2 16,0 0-17-16,0 0 8 0,-12-12 13 0,8 14-5 15,-1-2-21-15,-11 5 17 0,5 4-5 16,-2-1 14-16,-1 2-18 0,-1 2-2 0,0 5 9 16,-2 2-7-16,2 1 3 0,1 0 0 0,0 5 7 15,-1 4-4-15,0 0-8 0,0 3-5 16,0 1 18-16,2-2-11 0,3 2 4 0,1-2 4 15,4 0-10-15,1-2-4 0,4-13 1 16,0 5-6-16,0 3-3 0,18 20-24 0,-6-25 3 16,-1-2-74-16,1-5-30 0,-1 0-20 15,1-5-49-15,-2-2-47 0,0-3 23 0,-3-1-284 16,0 1 47-16,-1-2 20 0,0 0 30 16,0 2 28-16,-6-2 10 0,0 0 48 0,12 0 25 15,12-17-3-15</inkml:trace>
  <inkml:trace contextRef="#ctx0" brushRef="#br0" timeOffset="114548.64">20640 2750 977 0,'-3'-3'329'15,"2"-1"-34"-15,-2-1-11 0,2 2-26 0,0-1-31 16,-1 1-28-16,2-2-2 0,1 1-20 16,2-1-25-16,0 2-37 0,1-1 14 0,2 3-21 15,-1-1-14-15,3 2-26 0,8 2 13 0,2 5-2 16,-2 3-20-16,0 2 0 0,-2 0-5 0,0 0 39 15,-3 5-27-15,-2-1-6 0,0-1-2 16,-3 0-10-16,0 2 8 0,-3-3-18 0,-2-2 5 16,0-1-6-16,-1-2 4 0,0-9-12 0,0 12 19 15,-10 10-20-15,6-13 5 0,-6 1-8 16,2 0 8-16,-2 1-22 0,-2-4 13 0,5-2-2 16,-1-1-2-16,1-2 5 0,1 1-14 0,0-3 2 15,1 2-2-15,5-2 5 0,0 0-12 16,0 0 1-16,-7 0 0 0,7 0-10 0,-9-11-18 15,9 6 19-15,2-1-1 0,3-8-5 16,0-1 4-16,4-2-15 0,1 0 18 0,4-2-6 16,1 0-1-16,0-1 4 0,0 1 1 0,1-1 0 15,0 1-13-15,-1 0 23 0,0 0-1 16,1 0-4-16,0 0-11 0,-6 6 13 16,0 1 3-16,-1 2-9 0,-5 3 5 0,0 0-21 15,0 3 21-15,-1 0-3 0,-2 2 6 0,0 2-23 16,-1 0 27-16,-1 0-5 0,0 2 2 0,-2 3 10 15,1 1-28-15,-5 7 24 0,3 4 5 0,-4 3 5 16,1 2-13-16,0 0 14 0,1 2 17 16,0-1-9-16,3 0-20 0,0 0 15 15,2-4 6-15,1 1-4 0,0-10 3 0,0 4-9 16,12 16 4-16,-9-18-13 0,0-4-13 0,2 0-3 16,1-3 2-16,-1-2-79 0,4-3-66 0,-1 0-37 15,-8 0-35-15,12 0-36 0,1 0 23 16,18-12-271-16,-16 7 31 0,-2 1 38 0,1-1 34 15,-5 0 26-15,0 0 23 0,-2 0 26 16,-1 2 14-16,1 1 5 0</inkml:trace>
  <inkml:trace contextRef="#ctx0" brushRef="#br0" timeOffset="114765.75">21116 2842 412 0,'3'-3'441'0,"-2"2"-88"0,-1 0-31 16,2 2-25-16,-2 0-13 0,0 4-36 0,0 0 29 15,0 2-44-15,0 1-9 0,-1 11-11 0,1-9-37 16,0 6-9-16,0 3-30 0,0 1 8 16,-11 21-23-16,9-24-1 0,1-2-33 15,0-3-37-15,0-3-5 0,1-1-74 0,-1-3-60 16,1-2-38-16,0-3-66 0,0 0 17 0,4-1-236 16,2-1 31-16,4-9 31 0,1-4-55 15,0-2 5-15,0-1 34 0,2 1 41 0,-1-6 20 16,-1 0-22-16</inkml:trace>
  <inkml:trace contextRef="#ctx0" brushRef="#br0" timeOffset="115285.14">21291 2669 362 0,'1'-4'452'16,"-1"2"-81"-16,-1-1-43 0,1 3-4 0,-1 3-49 16,-1-3-32-16,1 5 0 0,0 0-10 15,-3 11-9-15,-1 1-21 0,0 3-18 0,1 1-19 16,2 1 9-16,-1 0-29 0,1 0-19 0,1-3-16 15,0 1 0-15,0-1-22 0,1-6-1 0,0-13-14 16,0 9-2-16,0 0-8 0,0-2 3 16,0-7-12-16,0 5 3 0,0-5-7 0,9 9-5 15,-6-10-9-15,1-2-1 0,0 1-15 0,0-3 2 16,8-9-21-16,-2-1 7 0,-1-3-11 0,-1 0-17 16,0 1 19-16,-3-3 2 0,0 4 6 15,-1 1-13-15,0 5-3 0,-2 0-9 0,-1 3 16 16,3 2-1-16,-2 1-3 0,-1 1 8 15,0 2-6-15,-1 1 7 0,0 0-12 0,0 0-2 16,1 14 3-16,0-7 7 0,-1 12 0 0,4 0 11 16,-2 5-4-16,2-2-1 0,-1 1 14 0,0 0-3 15,-1 1 4-15,0 0 6 0,0 1 13 16,-2-3-18-16,0-11 23 0,0 6-17 0,0 0 6 16,0 1 5-16,0-2 2 0,-14 15-6 0,10-21-9 15,-1-2 10-15,-1-3-5 0,0-1 4 16,0-1-9-16,0 0-7 0,1-1 3 0,-2-2 3 15,7 0-14-15,0 0 8 0,-14 0 3 0,-8-12-14 16,15 6 7-16,3-1 1 0,0 0-4 0,3-2 1 16,0 2-11-16,1 7-15 0,0-12 2 15,0-3-20-15,18-15-21 0,-6 11-18 0,1 5-27 16,3-1 9-16,2-3-96 0,-2 2-22 0,1-3-57 16,3 5 25-16,-2-4-198 0,0 2 36 0,-1-1 31 15,-2 2-89-15,0 1 39 0,-1-3 48 16,-1 5-16-16,0-1 29 0,0 0 25 15,1 1-1-15,-1-1 45 0</inkml:trace>
  <inkml:trace contextRef="#ctx0" brushRef="#br0" timeOffset="115554.36">21571 2513 309 0,'-5'-3'501'0,"2"3"-87"0,-1-3-95 15,2 2-20-15,2 1-37 0,1 1 10 0,2 2-32 16,8 5-29-16,4 4-20 0,6 4 17 16,-2 2-15-16,1 3-7 0,1 5-9 0,-1 3-19 15,0 5-24-15,-3 1 5 0,-4-1-18 0,-2 4-8 16,-4 3-2-16,-3-1-11 0,-3-2-10 16,-1-19-4-16,0 7-18 0,-20 33-31 0,9-25-59 15,-3 3 1-15,-2-3-115 0,-3-5-49 0,-1-4-69 16,0-4 24-16,0 0-272 0,0-7 29 15,2 4 35-15,-2-7 31 0,0-4 28 0,20-7 24 16,-11 0 18-16,3 0 10 0,1 0-2 0</inkml:trace>
  <inkml:trace contextRef="#ctx0" brushRef="#br0" timeOffset="116715.02">22781 2587 699 0,'0'0'281'0,"0"-14"-29"0,0 14-17 15,11-22-5-15,-12 17-6 0,1 1-18 16,-2-1-24-16,-4-9 7 0,2 6-31 0,0 3 33 16,1-1-21-16,1 1-8 0,0 2-25 0,0-1 34 15,0 1-32-15,0 0-10 0,1 2-9 16,-1 0-26-16,-1 1-9 0,0 0 7 0,-1 0-15 15,0 2-15-15,4-2 14 0,-17 10 5 0,2-3-11 16,2 3-1-16,-2 3-2 0,1 0-16 16,0 4 6-16,-1 3 8 0,0 0-3 0,1 3 2 15,2-3 4-15,-2 4-14 0,1 2 2 0,1 2 0 16,0 2-4-16,2-1-7 0,1 1-1 0,1 3-11 16,3-1-1-16,2-1 5 0,3 1-1 15,0-16-10-15,0 7 0 0,14 29-9 0,-7-31-27 16,5 4-15-16,1-2-25 0,2-5-34 0,4-7 9 15,0 3-96-15,3-7-37 0,-4-5-49 16,5-1 24-16,-15-1-202 0,6 0-83 16,17-10 51-16,-15 5 33 0,-1 0 31 0,-1-2 18 15,0 0 26-15,-5 2 32 0,4-5 7 0,-1 3 6 16</inkml:trace>
  <inkml:trace contextRef="#ctx0" brushRef="#br0" timeOffset="117342.21">22840 2784 422 0,'-3'-4'362'0,"1"-2"-44"0,-1 1-17 0,1-2-34 16,0 0 7-16,1 1-19 0,-3-9-29 0,3 2-27 15,0 3-22-15,1 1 21 0,0 9-14 16,0-6-31-16,0 6-3 0,0-7-22 0,0 7-14 16,11-9-15-16,-8 10 15 0,1 3-23 15,6 7-15-15,1 2 5 0,-4 4-9 0,1 1-5 16,-2 2 6-16,-2 4-5 0,-1-2 5 16,-1 2-23-16,-2-2 1 0,0-11-4 0,0 4-4 15,-11 22-7-15,8-17 7 0,-4-5-8 0,2-1-4 16,-1 1 0-16,-1-4-17 0,0-4 19 15,2-2-11-15,1-1 1 0,-1-1 2 0,0-3-16 16,1 1-7-16,4-1 1 0,0 0 12 16,0 0-8-16,0 0-12 0,-6 0 0 0,-2-11 4 15,7 6-15-15,2-1 0 0,0 0 5 16,7-10-4-16,-1-1-18 0,2-2 21 0,5 2-7 16,-2-2 4-16,1-1-13 0,1 1 13 0,-1-2 2 15,1 2-23-15,1 0 19 0,-1-1 13 16,1-1 3-16,-1 2 11 0,-3 2-13 0,-1 3 16 15,0 2 6-15,-6 2-9 0,1 3 11 16,-2 0 14-16,0 2-6 0,-1 1-8 0,-1 3-12 16,0-2-4-16,-1 3 12 0,-1 0 13 15,0 3-3-15,-1 2 6 0,-7 9 11 0,3 3-4 16,1 5 3-16,-2 1 9 0,1 4-7 0,1-2 4 16,1 1-16-16,1-2-4 0,3 1 9 0,-5-1-9 15,5-14-1-15,0 6-7 0,0 2 2 16,0-1-8-16,0-2-28 0,0-2-28 0,16 9-25 15,-9-16 7-15,2-3-128 0,-2-3-46 0,0 1-50 16,-2-4 26-16,-5 3-291 0,0 0 49 16,9 0 38-16,2-7 33 0,-9 5 29 0,0 1-6 15,-2 0 27-15,0 0 65 0,-2 1 33 16,-2-2-49-16</inkml:trace>
  <inkml:trace contextRef="#ctx0" brushRef="#br0" timeOffset="118928.72">21026 2943 371 0,'0'0'242'15,"0"0"-45"-15,0 0 8 0,0 0-6 0,0 0-21 16,0 0-19-16,0 0-14 0,0 0 1 0,13 0-7 16,-13 0-5-16,0 0 5 0,0 0-38 15,0 0-6-15,0 0 12 0,0 0-5 0,0 0-14 16,0 0 8-16,0 0-11 0,0 0-13 16,0 0 25-16,0 0-34 0,0 0-4 0,0 0 7 15,0 0-22-15,0 0 11 0,0 0-4 16,0 0-4-16,0-13-11 0,0 13 5 0,0 0 33 15,0 0-23-15,0 0-15 0,0 0 23 0,0 0-8 16,0 0-6-16,0 0-24 0,0 0 19 0,0 0-3 16,-10-16-5-16,9 16-3 0,1 3-15 15,0-6 29-15,-2 3-8 0,2 0-22 0,0 3 14 16,0-3 1-16,0 0-2 0,-1 0 10 16,2-3 11-16,-1 3-14 0,0 3-12 0,0-3 2 15,1-3 1-15,-2 3-14 0,1 0 6 0,-1 3 16 16,1-3-26-16,1-3 0 0,-2 3 4 0,1 3 0 15,-1-3 0-15,3 0 0 0,-3 0-2 16,0 0-6-16,0 0 15 0,1 0 9 0,-1 0-3 16,1 0-11-16,0 0 4 0,0 2-2 0,1-2 5 15,-1 0 5-15,0 0-12 0,1 0 8 16,-1 0-13-16,0 0 13 0,0 0-12 0,0 0-10 16,0 0 9-16,0 0-8 0,1 1-7 15,-1-2 10-15,-1 2 7 0,1-1 2 0,0 0-32 16,0-1 23-16,0 2-1 0,0 0 6 0,-1-1 6 15,0 2-18-15,-1 1 14 0,2 1-1 0,-1 0-22 16,1 1 29-16,-1 2-9 0,1 0 11 0,0 3 8 16,0 2-5-16,-4 22-4 0,2-13 0 15,-1-1-1-15,1-1-1 0,1 1-6 0,0-3 5 16,0-1 3-16,0 3-7 0,1-6 0 0,-1-1-9 16,0-3-18-16,0-1-26 0,1-8 5 15,0 0-69-15,0 6-49 0,0-6-36 0,0 9-16 16,0-9 18-16,0 7-269 0,0-7-19 0,0 0 38 15,0 0 32-15,12 8 27 0,-10-8 23 16,0 1 27-16,2-2 29 0,1 2-6 0</inkml:trace>
  <inkml:trace contextRef="#ctx0" brushRef="#br0" timeOffset="119482.93">21523 2968 575 0,'-1'-1'342'0,"1"0"-41"0,-1-1-37 16,2 2-31-16,-3-1-13 0,2 3-22 16,0-1-14-16,0 1-43 0,0 2 26 0,0 1-25 15,-2 2 16-15,1 11-15 0,1-8-11 0,0 7-17 16,0 2-11-16,-6 25 11 0,4-23-13 15,-1 2-8-15,3 3-12 0,-1-4-8 0,0-1-7 16,-2 3-43-16,3-16-6 0,0 3-52 0,0 1-38 16,0-2-32-16,0 0-72 0,0-3-18 0,0-7 16 15,0 5-281-15,0-5 34 0,0 0 19 16,0 0 47-16,5 10 16 0,-2-11 43 0,1-3 10 16,-2 1-15-16</inkml:trace>
  <inkml:trace contextRef="#ctx0" brushRef="#br0" timeOffset="120784.5">23197 2969 357 0,'0'0'311'0,"0"0"-41"16,0 0-13-16,0 0-6 0,0 0-17 0,0 0-17 15,0 0-25-15,0-13-12 0,0 13-2 0,0 0-4 16,0 0-8-16,0 0-8 0,0 0-17 16,0 0 7-16,0 0 7 0,0 0-5 0,0 0-10 15,0 0-5-15,0 0-5 0,0 0-11 16,0 0 4-16,0-12-20 0,0 12 0 0,0 0-15 15,0 0-7-15,18-22-9 0,-16 20-3 16,-2-1-23-16,2 3-10 0,2-3 2 0,-1 6-6 0,0-3-12 16,1 2 11-16,-1 2 1 0,4 12-9 15,-4-5-1-15,-2 2 5 0,-1-3-8 0,0-1-12 16,0 4-1-16,0 4 5 0,-14 15 9 16,7-17 9-16,0 2-5 0,0-4-8 0,-3-1-6 15,2 0 1-15,3-3 4 0,-2-4-3 0,0 2-7 16,3-3 3-16,-1 0-2 0,1-2 5 0,1-2-11 15,1 2 17-15,-2-1-8 0,2-1 2 16,0 2-6-16,1-2-4 0,1 0-4 16,0-2-11-16,2 1 8 0,2 0-22 0,1 0 9 15,0-1-6-15,1 1-18 0,3-1 3 16,9 0-47-16,-11 2-16 0,6 0-19 0,2 0-23 16,1 0-34-16,18-10-48 0,-21 8 21 0,5-1-211 15,-9 0-66-15,0 1 36 0,-2-2 30 16,-2 1 57-16,0 3-13 0,-1-2 50 15,0-1 7-15,0 0 18 0</inkml:trace>
  <inkml:trace contextRef="#ctx0" brushRef="#br0" timeOffset="121073.27">23506 2880 874 0,'2'-1'311'0,"-2"0"-20"15,2 3-9-15,1 0 2 0,-1 3-54 0,3 8 0 16,-3 1-26-16,3 3 1 0,-1 0-21 16,-1-1-23-16,0 3-11 0,0-7-24 0,0 5-3 15,-2 0-19-15,1-4 3 0,-2 0-26 16,0-5-9-16,0-8-49 0,0 6-70 0,0-6-35 15,0 8-45-15,0-8-84 0,0 0 19 0,0 0-250 16,-7 10 16-16,6-13 40 0,0 1 23 16,-2 0 25-16,2-2-6 0,1-2 15 0,-1 3 4 15</inkml:trace>
  <inkml:trace contextRef="#ctx0" brushRef="#br0" timeOffset="121634.22">23653 2664 658 0,'0'-4'342'15,"2"1"-54"-15,-1 2-28 0,-1 2-3 0,-1 1-20 16,2 2 20-16,-1-1-33 0,-1 5-25 0,2 14 14 16,-1-12-38-16,0 8 2 0,0 3-13 15,0 1-21-15,0-2-4 0,0 0-15 0,0 0-33 16,0-3-9-16,0-2 14 0,0-4-12 15,0-1-33-15,0-3 17 0,5 3-3 16,-1-9-6-16,0-1-18 0,1-2-9 0,-1-1-10 16,7-6 4-16,2-2-3 0,-1-2-2 0,-1-3-26 15,-2 0-3-15,0-3 2 0,-4-1-12 16,4 2-8-16,-3 2 2 0,1-1 1 0,-2 4 5 16,-1 2 36-16,-2 3-17 0,2 3 0 0,-1 0 12 15,-1 3-2-15,-2 2 0 0,0 0-6 0,0 0 13 16,1 11-6-16,2 9 2 0,-3 1 23 15,0 2 6-15,0-11 16 0,0 8-1 0,0 4 6 16,0 4 3-16,0 3-3 0,0-1-6 16,0 2-1-16,0-1-6 0,0-2-11 0,0 0 0 15,0-3 1-15,0-3-16 0,0-2 6 0,0-3 2 16,0-4 11-16,0-4 18 0,0-3-8 0,-12 3-7 16,11-7 5-16,-3-2-1 0,0-2-6 15,-1 0-15-15,3-3 1 0,-7-6 0 0,1 0 2 16,0-4-11-16,3 0 6 0,1 4 4 15,1 1-20-15,2 1-1 0,0 0-4 0,0 1 3 16,1 7-22-16,0 0-9 0,0-9-18 16,14-11-34-16,-4 6-26 0,4 1 10 0,1 1-106 15,-1 2-54-15,5-4-31 0,2 3 27 0,-1 1-223 16,0-1 40-16,1 1 36 0,0 6-71 16,1-3 43-16,-4 2 48 0,0 0 1 0,-1 2 41 15,-2 2-8-15,3-1 35 0,-3 0 16 0</inkml:trace>
  <inkml:trace contextRef="#ctx0" brushRef="#br0" timeOffset="121994.17">24073 2922 475 0,'-3'1'476'16,"0"-1"-88"-16,1 1 21 0,-1 0-9 0,1 0-25 16,0-1-37-16,0 0-14 0,1 0-35 0,0 0-31 15,1 0-34-15,-1 0-14 0,3 0-33 16,-1 0-24-16,3 0-8 0,0 1-10 15,1 1-23-15,1 0-16 0,7 6-6 0,-4-1-7 16,-1 3-5-16,0 2-15 0,-5 0-9 0,0 0 4 16,-3 5-8-16,0-9-3 0,0 0-5 15,0 5-6-15,-17 13 2 0,10-11 0 0,-2 0-11 16,1-3-6-16,-1-2 2 0,0-1 0 0,0-2-2 16,2-2-3-16,0 0-3 0,2-3-4 15,1 0 5-15,0-1 0 0,1 2 5 0,1-1-14 16,-1 0 2-16,2-1-7 0,0 1-17 0,1 0-9 15,0-2-1-15,4-2-16 0,-1 1-30 16,1 1-21-16,1-1 10 0,2 0-65 0,11-4-46 16,0-2-16-16,2 4-35 0,-1-5-46 15,2 0 30-15,1-1-193 0,-2 0-51 0,1 0 39 16,-5 0 33-16,1-5 29 0,1 5 42 0,-9-2 28 16,1 0 21-16,-2 3 12 0,-3-5-31 15</inkml:trace>
  <inkml:trace contextRef="#ctx0" brushRef="#br0" timeOffset="122296.48">24093 2479 389 0,'-1'-8'367'0,"2"6"-56"0,2 0-44 16,1 1-5-16,1 2-11 0,10 4 6 0,3 4-15 15,3 4-27-15,-1 3-14 0,2 6-23 16,2 9 26-16,0 0 1 0,0 4-26 0,-3 3 0 16,-1 0-30-16,-1 4-9 0,-5-1-4 15,-2 1-14-15,-1-1-20 0,-4-1-13 0,-4-3-1 16,-2-1-3-16,-1-18-32 0,-13 32-18 0,-2-15-36 16,-2-2 0-16,-5-1-103 0,-4 0-65 15,-4-2-56-15,-3 0 19 0,0-4-298 16,-5 3 53-16,-2-5 13 0,-1 3 19 0,1-3 53 15,-3 0 23-15,3-2 25 0,1-1 19 0,2-3-23 16</inkml:trace>
  <inkml:trace contextRef="#ctx0" brushRef="#br0" timeOffset="122421.32">23638 3550 681 0,'0'1'183'0,"-2"-1"-25"0,-1 0-66 0,0 0-58 15,1 0-2-15,0-1-231 0,0-1-95 16,0 2-14-16</inkml:trace>
  <inkml:trace contextRef="#ctx0" brushRef="#br0" timeOffset="127963.1">18058 2011 647 0,'0'0'420'15,"0"-13"-55"-15,0 13-54 0,0 0-12 16,0 0-62-16,0 0-7 0,0 0-28 0,0 0 45 16,0 0-26-16,5 10-7 0,3 11-17 15,-1 1-26-15,-4 1-3 0,0 1-27 0,-3-11 2 16,0 7-26-16,-11 28-7 0,3-25-25 0,-3 0-38 15,-3-2-36-15,-1 1-1 0,-1-5-136 0,-2 0-95 16,0-3 20-16,1 4-303 0,-2-4 15 16,0 1 56-16,3-8 32 0,-1-4 26 15,4 1 3-15,3-3 42 0,1 1 16 0,1-2 10 16</inkml:trace>
  <inkml:trace contextRef="#ctx0" brushRef="#br0" timeOffset="139057.7">31850 2241 440 0,'0'0'180'15,"0"0"-24"-15,0 0-38 0,0 0-14 0,0 0 11 16,0 0-17-16,0 0 7 0,0 0-29 16,0 0-4-16,0 0-17 0,0 0 22 0,0 0-19 15,0 0-5-15,0 0 6 0,0 0 4 0,0 0-14 16,0 0-10-16,0 0 8 0,0 0-2 16,0 0-8-16,0 0-4 0,0 0 5 0,0 0-7 15,0 0-2-15,0 0-14 0,0 0-5 16,0 0 4-16,0 0-33 0,0 0 0 0,0 0-30 15,0 0 5-15,0 0-117 0,0 0-142 0,0 0-42 16,0 0 20-16,0 0 12 0,0 0-2 16</inkml:trace>
  <inkml:trace contextRef="#ctx0" brushRef="#br0" timeOffset="141416.72">28102 3301 348 0,'0'-14'331'0,"0"14"-35"0,0-12-35 16,-22-5 0-16,20 10-10 0,1 2 7 0,0 1-36 15,-1-1 14-15,2 2-46 0,-2-1-45 0,0 1 4 16,1 2-31-16,-2 3-13 0,2 1 7 16,-7 16 3-16,0 3-13 0,3 5 12 15,-2 0-8-15,-2-1-4 0,4 3 4 0,-1 0-39 16,1 3 19-16,0-3-19 0,-1 0 2 0,0-2-20 16,2 0 0-16,0-3 10 0,1-3-11 0,1-4 2 15,-2-1-4-15,1-5 17 0,3-2-3 16,-3-4 10-16,2 0-15 0,0-3 2 0,0-2-15 15,1 0-1-15,0 0 1 0,0 0-1 16,-6-15-14-16,3-2 5 0,0-3-10 0,2 0 2 16,-2-6-13-16,0 0 4 0,2-2-11 0,0 0 6 15,1-4-10-15,0 5 10 0,0-5-10 0,0 18 4 16,0-10-6-16,0-1 9 0,0-4-8 16,10-26-15-16,-6 29 24 0,5 3-5 0,3 0-9 15,2 2-13-15,2 3 10 0,3 2 19 16,4 3-21-16,0 3 9 0,4-1-12 0,-2 7-6 15,-13 4 16-15,6 0-2 0,20 15 6 0,-21-2 7 16,-3 5-5-16,-4 4 3 0,-4 2 7 16,-3 1 13-16,-3 1-6 0,0-13 4 0,0 4-5 15,-19 25-6-15,8-19 8 0,-2-1-3 0,-2-3-6 16,-1 0 6-16,0-2-8 0,-3 0 9 0,1-3-6 16,0 0-8-16,-2-5 11 0,3 1-6 15,-1-2 4-15,2 0-5 0,2 1-8 0,3-3 7 16,2-4-14-16,4 2 4 0,0-1-3 0,1-1-2 15,1 1 11-15,2 1-3 0,0-1-12 16,1-3 11-16,0 0-6 0,14 19 8 0,0-8-4 16,0 0-8-16,4 2 8 0,0-4 8 15,2-1-4-15,2 0 6 0,0-2-17 0,-1 1 11 16,1-2-1-16,-2-1-17 0,1 1-26 0,-5-5-31 16,4 0 8-16,-10 0-115 0,3 0-61 15,3 0 22-15,18-14-244 0,-19 5-46 0,1-2 44 16,2 2 35-16,-4-3 28 0,-3 0 32 15,1 3 3-15,-2-2 23 0,2 4 17 0,-3 1 28 0</inkml:trace>
  <inkml:trace contextRef="#ctx0" brushRef="#br0" timeOffset="141629.82">28572 3450 620 0,'3'-2'427'0,"1"0"2"0,1 1-63 0,0-2-48 15,0 2-39-15,1-2-13 0,14-1-31 0,-6 3-23 16,5-2-43-16,-2 0-2 0,2 3-12 0,0-2-20 16,-5 2-26-16,0 0-35 0,-5 0-7 15,2 0-90-15,1 0-43 0,8 11-63 0,-14-8-55 16,-2 1 17-16,-1 0-287 0,-2 0 14 16,-1 0 38-16,0 0 20 0,-1-1 25 0,-2 2 25 15,2-1 0-15,1-4 12 0</inkml:trace>
  <inkml:trace contextRef="#ctx0" brushRef="#br0" timeOffset="141802.25">28631 3597 610 0,'-1'2'395'0,"2"0"-84"16,0 0-23-16,1 1-21 0,0-2-20 0,1 1-35 16,4-1-29-16,8 4-11 0,4-2-1 15,-3 3-15-15,8-4-71 0,1-1-49 16,0 0-47-16,-1 1-61 0,1-1 5 0,-11-1-263 15,7 0-91-15,6 0 31 0,3 0 24 0,1 0 26 16,1 0 31-16,2-7-15 0</inkml:trace>
  <inkml:trace contextRef="#ctx0" brushRef="#br0" timeOffset="142395.93">29406 3427 553 0,'0'-9'418'0,"-3"1"-73"16,-1 2 18-16,4 1-28 0,0-2-54 15,0 2-26-15,3-1-18 0,5-4-41 0,1 3-22 16,3 1-31-16,-1 3-16 0,-1-2-14 16,3 5-8-16,-5 0-12 0,7 0-9 0,20 12-27 15,-22-4-4-15,0 3 22 0,-1 3-17 0,-3 0-1 16,0 2 17-16,-2-2-10 0,-3 3 9 15,-4-3-8-15,0-8 7 0,0 3-6 0,0 0-10 16,0 4-8-16,-16 14 4 0,8-13-18 0,0-4 9 16,-3 0 3-16,0-3-13 0,0 2-2 15,-1-1-3-15,3-8-7 0,1 6 4 0,0-5-11 16,2 0-11-16,1 0-23 0,5-1 18 16,0 0-24-16,0 0-4 0,0 0-7 0,-10-13 4 15,10 10-5-15,2-4 4 0,4-5 7 16,5-2 4-16,1 2-16 0,1-1 17 0,1-1-5 15,3 0-4-15,-1-1 4 0,2-1 19 0,-3 0 3 16,2 1-1-16,1 1 1 0,0 0-2 0,-2 1-24 16,0-1 1-16,-3 1 5 0,-1 1 2 15,-2 0 51-15,-1 5 10 0,-5 2-16 0,1 1 25 16,-3 0-20-16,3 0 1 0,-2 4-16 0,-2 0-7 16,-1 0 23-16,0 2 14 0,-2 1 5 0,0 2 11 15,-1 1-13-15,-1 9 6 0,-7 3 0 0,2 0 13 16,-2 3 1-16,1 0-7 0,4 0 8 15,-4-1-9-15,2 2-11 0,2 2 6 0,1-4-9 16,1 1-11-16,2-4 0 0,2 1-4 16,0-10 0-16,0 0-25 0,0 0-28 0,0-1-31 15,15 4-29-15,-8-7 10 0,0-2-150 16,0-1-40-16,3-1 23 0,4 0-304 0,1 0 42 16,3 0 38-16,17-16 27 0,-15 14 16 0,-4-1 62 15,-1-1 17-15,2 1 11 0,-6 1 15 16,1-1 10-16</inkml:trace>
  <inkml:trace contextRef="#ctx0" brushRef="#br0" timeOffset="142866.69">29904 3548 632 0,'0'-6'447'16,"1"1"-73"-16,-1-2-50 0,0 3 28 16,1-2-54-16,-1 2-14 0,2-1-22 0,3 1-32 15,0-1-26-15,-1 3-33 0,3 2-15 16,0 0-11-16,-2 0-22 0,10 6 1 0,-1 1-25 15,-2 1-2-15,0 5-11 0,-3-2-5 0,-3 3-15 16,0 0 11-16,-4 0-4 0,-2-3-3 16,0-11-18-16,0 12 9 0,0-1-9 0,-16 13-3 15,9-14-3-15,-1 2-4 0,-1-5-4 0,-1 0-5 16,2-4-1-16,1 0-6 0,-1 0 14 16,2-2-8-16,-1 0-11 0,3-1 4 0,-2 0-4 15,6 0-2-15,0 0-6 0,0 0-3 0,-8 0 5 16,8 0 2-16,0 0-15 0,0 0 5 15,0 0-11-15,0 0 15 0,-10-3-12 16,13 3-1-16,2 0 6 0,-1 2-1 0,3-1-1 16,9 5 1-16,2-3-8 0,-4 4 2 0,4-2 3 15,-3 2 0-15,-1 3 0 0,-1-1-2 0,-1 2-4 16,-1-2 8-16,-4 3-6 0,-1-2 7 16,-3-3-2-16,-1 0 5 0,-2-7 6 0,0 0 2 15,0 10 13-15,0-3-4 0,-18 10 6 16,9-12-11-16,-3 3 0 0,1-4-1 0,-5 0-3 15,1-3-2-15,-4 0 5 0,11-1-17 0,-7 0-38 16,-2 0-30-16,1 0-35 0,1 0 8 16,-12-10-80-16,14 5-26 0,-1-1-64 0,9 4 25 15,-1-3-156-15,4-2-117 0,2 2 37 16,0 0 35-16,0 1 32 0,0 4 26 0,0 0 25 16,15-18 25-16,1 9 16 0,2 0 7 0</inkml:trace>
  <inkml:trace contextRef="#ctx0" brushRef="#br0" timeOffset="143402.2">30513 3605 843 0,'4'-1'318'15,"-1"2"-34"-15,2 0-31 0,-5 3-7 0,2 1 5 16,1 0-30-16,-1 1 10 0,2 10-9 0,-4 2 3 16,0-11-41-16,0 7-16 0,0 0-8 15,-14 16-26-15,7-13-6 0,1-4-30 0,-3 0-25 16,-2 3-7-16,2-5-114 0,-2-1-24 0,-3-3-74 16,5-2 15-16,1-2-293 0,0 0 32 15,8-2-72-15,0-1 31 0,0 0 62 0,0 0 23 16,-9-12 31-16,9 7-8 0,2-2-8 15</inkml:trace>
  <inkml:trace contextRef="#ctx0" brushRef="#br0" timeOffset="144323.7">30668 3355 234 0,'5'-6'383'16,"-2"-1"-60"-16,1 3-19 0,-2 1-22 16,-1 0 11-16,1-2-42 0,-1 4-10 0,0-1-39 15,1-1-23-15,-2 3-32 0,2-2 3 16,-2 2-27-16,2 0 10 0,-2 0-12 0,3-1-24 16,-3 0-11-16,2 1 13 0,0 1 2 0,0-1-14 15,3 1 31-15,-3 1-15 0,1 0 8 0,3 0-11 16,-2 1-16-16,10 7-10 0,-2-3 2 15,0 1-12-15,0 1-1 0,-1-1-20 0,-4-1 19 16,2-2-21-16,-4 0 5 0,-3-1-17 0,2-1 7 16,-2-1 1-16,1 1-10 0,-1 0 2 15,0 0 3-15,0 0-5 0,0-2-1 0,-2 0 5 16,2-1 3-16,0 3-1 0,-1-3 2 0,-1 0 4 16,1 3-11-16,-1-3 5 0,0 0 0 15,-4 0-13-15,4-3 6 0,-2 2-1 0,0-1-5 16,0 1-5-16,0 0-6 0,-1-2-7 15,1 1 12-15,2 1 1 0,-4 0-13 0,2 0-4 16,0-1 7-16,-2 0 0 0,3 2-7 0,-1 0 4 16,-3 0-2-16,1-1-2 0,3 0-4 0,-1 1 6 15,-2 1-1-15,2 0-7 0,-1 1 0 16,3-2-2-16,-6 7 12 0,1-3-11 16,-2 10 16-16,1 0 4 0,-1 1-11 0,3 0 15 15,-1 0 2-15,0-1-2 0,3 2 6 0,0-4 1 16,2-2-3-16,0-10 3 0,0 7 4 0,0 0-4 15,0 0-1-15,0-7 3 0,11 16-7 16,0-7 12-16,3-2-3 0,-2-3-17 16,1-4 15-16,-13 0-6 0,11 0-5 0,4 0-6 15,19-11-4-15,-17 6-5 0,0-6-17 16,1 1-14-16,-3-4-13 0,4 0-1 0,-3-3 6 16,-3-1-6-16,0-2 7 0,-1 3 0 0,-1 0 12 15,-3 2 8-15,0 2-5 0,-4 3-6 16,1 2 12-16,-1 4-16 0,-4-2 6 0,2 3 5 15,0 1 3-15,0 0 0 0,-2 2 7 16,0 3 0-16,0 0 9 0,0 2 4 0,0 3 6 16,0-1 1-16,-2 15 7 0,2-10 13 0,0 5-1 15,0 5-5-15,0 2 12 0,0 3-5 16,0-2 0-16,0 1-13 0,16 28 16 16,-11-30-9-16,1 0-5 0,-3-1 4 0,1-2-6 15,1 0 4-15,-3-4-4 0,-1-3 4 0,1-4 5 16,-2-2-6-16,0-8 3 0,0 7-1 0,0-7 2 15,0 8 6-15,-12 6-4 0,8-12 0 16,-1 1-2-16,-1-1 8 0,-1-2-9 16,0 0 6-16,0-2 6 0,0 2-8 0,-11-11 9 15,9 5-6-15,3-2-1 0,2 1 5 0,2 2-17 16,1-2 10-16,1 7-10 0,0-6 2 16,0-3-2-16,13-10-6 0,-2 7-17 0,3 0-9 15,-1 2-32-15,1-2-40 0,-1 1-52 0,6 2 13 16,-2-1-126-16,1 3-92 0,1 0 32 15,3 2-265-15,1-4 64 0,-1 7 27 0,-2-1 45 16,0 0 22-16,-9 3 49 0,5 0-10 16,3 0 48-16,-2 0 45 0,21 14-26 0</inkml:trace>
  <inkml:trace contextRef="#ctx0" brushRef="#br0" timeOffset="144760.91">31365 3687 865 0,'-2'-2'454'0,"-2"1"-23"15,3 1-41-15,-1 0-41 0,0-3-35 16,0 1-33-16,2 0-36 0,2 0-29 0,2-1-25 16,-1 2-14-16,1 0-23 0,2 1-16 0,2 0-21 15,-2 1-7-15,1 2-16 0,9 4-21 16,-3 5 1-16,-4-2-7 0,1 1 4 0,-4 0-19 16,-2-1-6-16,-1 0 15 0,-1-1-8 0,-2-9 0 15,0 6 3-15,0 1-12 0,0 0-5 0,0-7 1 16,-13 17 0-16,3-8-10 0,1 1 3 15,3-4-4-15,-1-4 3 0,-2 1-7 16,4-2-2-16,-1 0 5 0,1 0-9 0,1-1 6 16,2 0-15-16,0 0-3 0,2 0-2 0,0 0 5 15,0 0-6-15,0 0 3 0,-6-2-5 16,6 3-7-16,4 0 0 0,2 0 4 0,-1 1 7 16,10 5-9-16,1 2 3 0,-3-1-6 0,5 0 4 15,-1 1 2-15,-4 3-5 0,2-1-4 16,-3-2 4-16,-4 4 5 0,3-2-3 0,-6-3 2 15,-4-1-3-15,1 0-1 0,-2-7 8 0,0 7-2 16,0-7 6-16,-12 11 1 0,5-11-25 16,-1 0-34-16,-15 3-23 0,12-3 8 0,-9 0-118 15,-25-14-61-15,14 6-59 0,6-2 28 0,0 1 28 16,-2-1 22-16,4-2-272 0,3-3 47 16,0 0 26-16,4-6 38 0,3 2 10 0,2-3 12 15,9 1 46-15,2 7 17 0,0-4 18 0</inkml:trace>
  <inkml:trace contextRef="#ctx0" brushRef="#br0" timeOffset="145009.03">31668 3333 544 0,'25'-5'437'16,"2"5"-60"-16,-16 0-51 0,32 10 3 15,-16 4-6-15,-5 1-27 0,3 6-39 0,-2 4-23 16,-1 4-4-16,-2 5-24 0,-4 2-25 0,-3 7-9 15,-1-2-13-15,-3 1-19 0,-3 0-6 16,-5-4-29-16,-1-17-3 0,0 7-13 0,-21 39-4 16,8-31-22-16,-8-2-52 0,-6 0-1 0,-4-5-135 15,-5 0-84-15,-6-2 21 0,-6-5-338 16,-5-1 42-16,-1-2 34 0,-2-4 34 16,1 1 27-16,-5-6 21 0,1-2 25 0,-2 1 12 15,3-1 58-15,-1-1-10 0</inkml:trace>
  <inkml:trace contextRef="#ctx0" brushRef="#br0" timeOffset="145676.31">29542 3225 483 0,'3'-8'312'15,"-1"0"-35"-15,0 1-2 0,1 2-24 16,-3 0 4-16,0 1-32 0,0 0-11 0,-3 0-36 16,1 1-33-16,-3 1-5 0,1 0-1 15,-5 2-9-15,-11 4-24 0,-2 4 0 0,-2-1-9 16,0 6-9-16,-1 4 36 0,-4 5-13 0,0 2 29 15,0 2-13-15,-1 5-14 0,0 3 11 0,0 1-22 16,3 5-6-16,2 0 1 0,-1 4-4 16,7 1-7-16,2 2-10 0,5 2-8 0,8-4 0 15,1 3-6-15,3-25 2 0,16 45-18 16,0-22-3-16,11-1-4 0,6-2 3 0,10-2-4 16,5-2-37-16,2-2-37 0,7-1 2 15,-1-6-126-15,1-2-54 0,2-1 21 0,3-4-280 16,4-2-43-16,1-3 41 0,5-2 55 0,-3 0 27 15,-1-4 28-15,2-2 16 0,-1-2 54 16,-2 0-11-16,0 0-16 0</inkml:trace>
  <inkml:trace contextRef="#ctx0" brushRef="#br1" timeOffset="170917.16">5281 4121 244 0,'0'0'269'0,"0"0"-62"16,0 0-30-16,0 0-13 0,0 0-2 0,0 0-19 16,0 0-14-16,0 0-1 0,0 0-10 0,0 0 5 15,0 0-16-15,0 0-6 0,0 0-7 16,0 0 12-16,0 0-21 0,0 0 5 16,0 0-14-16,0 0-6 0,4 18-7 0,-1-22-1 15,1 3 4-15,0 1-9 0,2-2 4 0,-3 1-9 16,1-1-6-16,0 0-11 0,0 0 9 0,0 0-13 15,1 0 6-15,0 1 11 0,0-2-20 0,-2 0 13 16,2 2-8-16,0 0-5 0,0-2 6 16,0 1 1-16,6-7-2 0,-2 3-6 0,-2 2 16 15,0-1 13-15,-2 1-31 0,1 0 1 16,-1 0-4-16,-1 1 18 0,1 0-3 0,-1 0 4 16,2 0-30-16,-2 1 2 0,0 0 4 0,-1-3 14 15,1 2-16-15,0 1-15 0,2-1 14 16,-2 0-14-16,0 1 8 0,0-1 15 0,2 0-21 15,-3 2-5-15,4-2 17 0,-3 0-23 16,1 0-3-16,0 0 18 0,0 1 15 0,8-6 14 16,-3 2-31-16,-4 3 10 0,1-1 10 15,0 0-21-15,-1 0 5 0,-1 1 27 0,0 0-24 16,-1 1 14-16,0 0-8 0,1-1-16 0,-2 0 4 16,1 2 5-16,-1-2-2 0,1 3 6 0,-1-3-14 15,0 2 12-15,0-1-9 0,1 1 25 16,0-1-4-16,0 1-18 0,-1-1-20 0,3 0 17 15,-3-1 16-15,3 0-36 0,-2-1 19 16,9-4 3-16,-3 3 7 0,1-2-17 0,-2 1 12 0,-3 2-20 16,-1 1 39-16,1 2-23 0,-1-2-22 15,-1 0 33-15,-1 0-33 0,0 2 2 0,-1 0 23 16,1 0-6-16,-1-1-16 0,1 2 8 16,0-3 38-16,0 3-26 0,0 0 3 0,0-3-9 15,0 2 17-15,-1 0-15 0,-1 1 9 16,1-2 1-16,0 1-21 0,0 0 2 0,1-1-1 15,0 1 9-15,0-1-3 0,1-1 22 0,0 3-17 16,0-2 20-16,-1-1-21 0,0 1 1 0,-3 2-1 16,0 0 21-16,0 0-7 0,8 0-6 15,-8 0-1-15,17-11 26 0,-3 5-4 0,-6 1-22 16,-1 1-1-16,-1 0-1 0,-2 0 11 16,-1 1-2-16,0 2-33 0,1-2 5 0,1 1 26 15,-1 0-4-15,-1 0-5 0,0 1 1 0,-1-2-1 16,2 0 9-16,0 1 13 0,-1 0-3 15,-1 1-2-15,1-1-3 0,1 0 0 0,-3-1-3 16,3 1-38-16,1 0 21 0,-1-2 0 16,2 2 1-16,-2-2 0 0,2 1 1 0,6-4 0 15,-3 2 10-15,1 0 0 0,3-3-1 0,-2 1-8 16,-3 1 0-16,0-2 3 0,-2 6-1 16,0-1 1-16,-2-1 4 0,0 1 0 0,0 1-27 15,-2 1 2-15,2-1 2 0,-1 0-8 16,0 0 15-16,0 1 0 0,0 0 27 0,-2-2-4 15,2 0-14-15,-1 2 0 0,2 0 0 0,-2-2 0 16,1 1 5-16,0 0-3 0,0 0 1 16,1 1-5-16,-1-4 1 0,1 3 0 0,8-9-9 15,-4 4 2-15,-2 1 22 0,0 3-9 0,1-1 8 16,-3 1-2-16,0-1 0 0,-1 1-2 16,1 2-22-16,-1-2 7 0,0 0 0 0,0 1 8 15,1-1 0-15,-1 2-22 0,-1-1 2 0,2 0 31 16,-2 0-1-16,1-1-2 0,-1 1 1 0,1 0 2 15,0-1-13-15,-1 0 0 0,1 2-23 16,2-2 9-16,-1-1 5 0,9-3 2 0,-4 0 0 16,0 3 6-16,-2-2-7 0,-1 2 2 15,3-5 12-15,1 3 20 0,-4 2-8 0,-1-1-1 16,-1 2-3-16,0 0-9 0,2-1-1 0,-2 2-31 16,5-7 2-16,0 2 4 0,-1 2 2 0,-1 0 1 15,-2-1 2-15,-1 3 27 0,0 0-2 0,0-2-1 16,-2 2 10-16,4 1-1 0,-3 0-2 15,-1-1-2-15,3 2-16 0,-2-2 1 16,-1 1 2-16,1 0 6 0,0 0 0 0,0-1-1 16,0 1 8-16,0 0-13 0,-1-1 0 0,1 0 0 15,7-5 14-15,2 0-2 0,0 0-39 0,1 1 2 16,-1-2 41-16,-1-1-3 0,1 3-3 16,0-2-11-16,2 1-2 0,-1-4 1 0,-2 5 0 15,1-3-3-15,-5 4 1 0,-2 0 0 16,-1 3 0-16,1 1 2 0,-2 1 20 0,0-2 1 15,0 1-15-15,-1-1-7 0,3 0-1 0,-3 2-15 16,0-2 14-16,0 1-9 0,1-1 10 16,0 0 2-16,0 0 11 0,0 1-4 0,-1-3 17 15,3 1-15-15,6-7 0 0,-2-1-1 0,1 6 1 16,-1-3 11-16,0 3-21 0,-6-2 0 0,4 6 0 16,-2-3-15-16,0 1 0 0,-1 1 9 15,0-1 1-15,-2 1 1 0,1-1 0 0,-1 1 20 16,1 1-9-16,0-1 32 0,0 2-24 15,-1-3-2-15,0 2-2 0,0 1 1 0,1-2-27 16,0 0 2-16,-1 2 2 0,2-3 1 0,-1 1 14 16,8-9 7-16,-2 7-6 0,0-5-2 0,3 0 6 15,-1 1 4-15,-3 3 0 0,-1 0-2 16,-1 3-7-16,-3 0 1 0,1-1-1 16,0 2 1-16,-1-2 10 0,-1 3-14 0,0-2-9 15,0 1 28-15,2 0-2 0,-2-1-9 16,1 1 2-16,-1 1 7 0,0-2-15 0,0 1 7 15,0 0-20-15,0-2 21 0,0 3-11 0,-1-2 19 16,2 1 5-16,-2-2-1 0,1 4-2 0,0-3-17 16,1-1-2-16,0 2-5 0,9-7 9 15,-1 0 4-15,2 0-16 0,-3-1 11 0,-2 3-1 16,3-1-14-16,-4 1 18 0,-1 2-9 16,0 1 2-16,-2 1-6 0,0-1 15 0,-1 1-28 15,0 0 26-15,-1 1 0 0,1 0 15 0,-1 1-18 16,1-1 12-16,-1 0-6 0,0 0-6 0,0 1 5 15,2-1-7-15,-2-1 7 0,0 2-26 16,2-1 19-16,-2-1 6 0,3 0-16 0,6-5 19 16,2-1-14-16,-2 0 19 0,0 1-11 0,-1 1-1 15,-4 2-1-15,0 0-7 0,-2 2 13 16,0-1-10-16,1 1 5 0,-1 1 7 0,-2-1-8 16,1 1-1-16,-1 0 3 0,1 0-3 0,1-1-7 15,-2 0-6-15,0 1 16 0,0 2-20 16,3-3 16-16,-4 1 4 0,2-1 8 0,0 0-7 15,0 2-3-15,1-2-20 0,6-6 19 16,4-1-7-16,-4 0-12 0,4 4 26 0,-5 0-9 16,-4 0 9-16,1 2-16 0,-2 0 21 15,2 1-11-15,-3 0 16 0,1 1-10 0,-2 0-23 16,1 0-1-16,-1-1 30 0,1 1-7 0,-1 1-1 16,0-1-5-16,1 0 8 0,-2-1-23 15,3 1 36-15,-2 0-24 0,0-1 10 0,1 1 1 16,-1 0 1-16,1 1-9 0,-1-3-13 0,1 0 20 15,1 0-8-15,1 1-5 0,6-6 9 16,-3 3-3-16,0-1-18 0,-3 3 19 0,0 0-2 16,-2 1 8-16,1 0 9 0,0 0-12 0,-1 2 1 15,-1-2-7-15,1 2 4 0,-1-2 0 16,0 2 2-16,0-1-26 0,1 0 10 0,-1 1 8 16,0-1 16-16,-1 2-11 0,1-2 4 0,2 0 7 15,-2 1-11-15,-1-3 4 0,2 2-10 16,1-1 4-16,0-1 5 0,1 0-6 0,6-5-7 15,-4 4 17-15,-2 0-3 0,-1 0-25 0,2 3 13 16,-2-1 8-16,-1 0-18 0,0 1-3 16,-1 0 28-16,0 0-20 0,0 2 27 0,0-3-15 15,0 3-8-15,0-3 11 0,0 2-4 0,1 0 0 16,-1-1 9-16,0 0 1 0,0 0-5 0,0 1-17 16,0-1 19-16,0 1-18 0,1-1 10 0,-1-2 25 15,1 2-35-15,2-1 6 0,-2 0 15 16,3 1-7-16,-2-3-15 0,-1 4 29 0,0-2-31 15,0 0 21-15,0 0 4 0,0 1-29 0,0 0 2 16,0-1 21-16,1 1 0 0,-1 0-2 16,0 1-11-16,0 0-1 0,0-2-9 0,-1 2 18 15,0-1 20-15,-1 0-29 0,1 0 36 0,1 0-15 16,0 1 10-16,2-2-20 0,0-1 18 16,0 1-24-16,8-5 10 0,1-1-2 0,0 2-2 15,-5-1-10-15,2 1 12 0,-3 3 4 0,-2-1-31 16,-1 2 30-16,0-1 0 0,-1 1-22 15,-1 1 36-15,0 0-22 0,0 1-12 0,0-1 16 16,-1 2 6-16,0-3 5 0,2 3-34 0,-3-2 24 16,2 0 24-16,-1 1-20 0,0-1-16 0,0 0-1 15,0-1 18-15,0 1 10 0,0 2-12 16,3-2 6-16,-2-1-9 0,9-7-5 0,-4 2 11 16,0 4-4-16,-1-1-8 0,-1 1 7 0,-1-1 3 15,-1 2-7-15,0 1 6 0,-1 0-4 16,0-1-11-16,1 1 21 0,0 1 4 0,-2-1-8 15,1 0-9-15,0 1 9 0,0-1-24 0,-1 0 20 16,1 0 0-16,0 1-5 0,-2 1 4 0,2-2-2 16,1 0 14-16,2-3-24 0,5 0 18 0,0 1 6 15,1-3-10-15,-1-1-3 0,-2 3 1 16,0 0-16-16,-2 0-1 0,-2 3 6 16,0-1 12-16,-3 1-22 0,1 1-2 0,1-1 34 15,-1 0-18-15,0 1 7 0,-1-1 11 0,0 0-16 16,1 0 5-16,-1 2-12 0,0-1 15 15,0-1-5-15,0 0 4 0,1 0-6 0,-1 1 10 16,1 0 1-16,-1 0-17 0,2-1-13 0,-1-3 26 16,2 5-1-16,0-4-5 0,10-2-18 0,-5 1 36 15,-2 3-21-15,-1-3-2 0,0 3 8 0,-3 0-21 16,1 1 18-16,-1-1-4 0,-1-1-4 16,-1 3-1-16,2-2 10 0,0 2-18 0,-1-2 24 15,-1 1 3-15,0-1-22 0,2 2 5 16,-2-2 13-16,1 2 0 0,-1-2-6 0,1 1-4 15,0-1 7-15,1-1 3 0,3 1-8 0,-1-1 18 16,9-1-17-16,0-4-11 0,0 4 3 0,-2-2 11 16,0 0 14-16,0 3-1 0,-4-1-17 0,-1 2-14 15,-2-1 16-15,1 1 7 0,-2 1-4 16,-1-1-4-16,0 1-1 0,-1 0 7 16,1 0-1-16,-1-1-4 0,2 2-6 0,-1-3 14 15,-1 3-8-15,2-1 5 0,-3 0-10 0,2 1-6 16,-2-3 15-16,2 1-12 0,-1 0 5 0,3 0 6 15,10-3 8-15,-3 2-22 0,-1 0 18 16,1-1-2-16,2-1-8 0,-4 2 18 0,-2-1-26 16,-1 1 11-16,0 1-17 0,-3 1 24 0,-1 0-28 15,1-1 13-15,-3 1 18 0,1-1 11 16,0 1-22-16,0 1 6 0,0-2-6 0,0 2 1 16,0-1-1-16,-1 0 6 0,1 1-4 0,-1-2-5 15,2 1 11-15,-1 1-27 0,0-2 12 16,2 1 12-16,-1 0-4 0,2-2 7 0,-1 1-4 15,11-3 3-15,-2-2-9 0,-2 3-10 16,-1 0 17-16,-5 3 12 0,1-2-10 0,-1 2-3 16,-1-1-1-16,-1 0-23 0,-2 0 9 0,2 1 19 15,-1-1-12-15,1 2 13 0,-1-1 4 0,0-1-6 16,-1 0-2-16,1 1-2 0,0 0-1 16,0 0-2-16,-1-1-12 0,0 1 1 0,2 0 14 15,2 1 7-15,-2-3 1 0,1 0-22 0,10-3 27 16,0 1-14-16,0 0-7 0,0-2 8 15,-2 2 4-15,-2 1-10 0,-3 0 2 0,-2 2-16 16,0 0 37-16,-3 0-12 0,3 1-11 0,-2-1 0 16,0 0-7-16,-1 2 16 0,0-1-4 15,0-1 2-15,0 1-11 0,0 0 13 0,0 0-7 16,1-1 12-16,-2 1-16 0,2 0 4 0,-3 0 1 16,2-1 6-16,0 1-11 0,1 0 17 0,0-2-21 15,1 0 13-15,1 0-10 0,12-4 9 16,1-1-7-16,-2 4-18 0,1-4 21 0,0 3 3 15,-1 2 0-15,0-4-21 0,-1 2 22 0,0 0-3 16,-5 0 12-16,4 1 11 0,-4 0-23 16,-2 0-12-16,-1 0-1 0,-1 4 34 0,-1-3-22 15,0 3 0-15,-1 0 11 0,0-2-18 0,0 0 14 16,-1 0 6-16,0 0-6 0,0 0-2 16,-1 0 0-16,1 0-15 0,3-1 11 0,7-4 9 15,0 0-19-15,2-1 14 0,-3 2 0 0,5 0-20 16,-1-3 19-16,-2 3 2 0,3 0 0 0,-3 1-16 15,2-4 16-15,-3 3 10 0,3 2-14 16,-2-2 8-16,1 1-25 0,-3 0 5 0,3-1 19 16,-5 3-1-16,-1-2-4 0,0 1-6 15,4-4-1-15,1 3 12 0,-1-1-5 0,2 1 2 16,-1 0-6-16,2-3 5 0,-2 3-7 0,1-4 7 16,-3 2-1-16,4 0-6 0,1 1-5 0,1-2-4 15,-1 2 18-15,-2-3-2 0,5 3-13 0,-3-3 9 16,2 6 6-16,-3-4-8 0,-1 0 9 15,2 2 5-15,-6 1-13 0,2-2 22 0,-3-4-20 16,-2 6 6-16,-2 1-14 0,2 0 31 0,-3 1-27 16,0-2 6-16,0 1-7 0,11-4 19 15,-3 0-13-15,4 0 7 0,2-1-13 0,0-1 11 16,-2 1-6-16,3-2 9 0,-1 2-16 0,0 0 12 16,-3-1-7-16,3 2 10 0,-3-2-4 15,1 0-18-15,0 2 18 0,-2 2 14 0,2-2-22 16,-3 2-13-16,1-3 30 0,-1 0-23 0,-1 2-7 15,0-1 14-15,2 1 7 0,0-3 4 16,0 2-3-16,1-1-5 0,0 1 1 0,5-2-6 16,-3 3 11-16,0-2 3 0,2 0-6 0,-5 0-2 15,2 4-2-15,-1-5 10 0,1 1-18 0,-1-1 14 16,-2 3 12-16,4-3-34 0,1 0 3 16,-1-1 18-16,1 0-2 0,-3 2 12 0,3-1-15 15,7-4 3-15,1-1 9 0,-5 4-13 0,0-2-5 16,1 0 12-16,-3 0-14 0,3-1 11 15,2 1 5-15,-1 2-7 0,-1-2 4 0,-2 1 1 16,0-2-7-16,0-1-2 0,1 5 7 0,-3-3-11 16,-2 3 9-16,-1-2 1 0,-2 2-2 15,2-1-3-15,-3 0 7 0,0 5-25 0,1-4 32 16,-2-1 4-16,2 5-17 0,-1-9 1 0,2 6-12 16,1-4 8-16,3 0-3 0,1 2 16 15,2-2-16-15,3 5 10 0,-2-7 2 0,1 4-7 16,0-2 2-16,0 2 10 0,0-1-10 0,-3-4-13 15,-1 6 28-15,-1-2-7 0,-2 6 7 0,-2-10-1 16,0 8-8-16,-1 3 11 0,-4-6-29 16,1 5 23-16,-2-5-12 0,1 1-4 0,5-3 6 15,-1 0 0-15,4-2 12 0,2 1-17 0,-3-4 1 16,3 10-9-16,2-7 25 0,-2 4-27 0,3-5 15 16,0 3 13-16,-3-1-24 0,4 3 17 15,-3-3-5-15,-3 5-7 0,3-2 13 0,-10 7 1 16,-1-1-3-16,-3-2 7 0,-1 0-8 0,-2 2 0 15,-5 4-5-15,0 0 4 0,0 0 16 16,0 0-4-16,10-10-10 0,-11 8 5 0,3 1-17 16,0 1-6-16,-2-1-1 0,0 1-9 0,3 2 4 15,-6-2 1-15,3-1 1 0,3 2-66 16,-3-1-9-16,0 0-8 0,5 0 2 0,-10 2-32 16,-1-2-12-16,2 6-13 0,-2-8-30 15,-2 5-20-15,2 1 19 0,-5-1-167 0,1 2-87 16,-2 0 22-16,2 0 31 0,-4 1 25 0,1 4 25 15,-3-4 20-15,-4 4 16 0,1-4 2 16</inkml:trace>
  <inkml:trace contextRef="#ctx0" brushRef="#br2" timeOffset="182409">11061 589 262 0,'0'0'189'16,"0"0"-38"-16,0 0-29 0,0 0-4 0,0 0-15 16,0 0 10-16,-13 0-28 0,13 0 14 15,0 0-12-15,-24 1-6 0,24 3-14 0,-1-3 26 16,1 5-53-16,-3-4 25 0,-1-2-6 0,0 0-28 16,3 3 8-16,1 0 10 0,-4 1-3 0,2 0 0 15,-1-3-6-15,3 2 9 0,3 0-13 16,-8 0-6-16,2-2-12 0,3-1 8 0,-2 0-1 15,1 4 10-15,-1 2-6 0,0-4 11 0,-1 0-14 16,3 4 17-16,-4-1 13 0,1 0-13 16,1 0-9-16,-1 1-3 0,-2-1-8 0,7 2-8 15,-4-4 15-15,-4 5-11 0,3-4 13 0,3-1 3 16,-3 1-17-16,2 5-3 0,-2 4 5 16,3-6-2-16,-6-1-2 0,6-2-7 15,-1 3 7-15,-4 3-3 0,5-10-7 0,0 10 4 16,0-2 12-16,0 3-4 0,0-1-9 0,0 1 12 15,0-1 2-15,0-3-13 0,0 1 1 16,0 0 11-16,0 1-19 0,0 0 3 0,0 2-2 16,0-2 13-16,0-2-21 0,0 2 11 0,0 1-1 15,0-2 2-15,0 1 5 0,0-2-4 16,0 3 8-16,0-5-15 0,0 2 4 0,0-7 9 16,0 8 6-16,0-1-23 0,0-1 5 0,0-6 0 15,-7 8 4-15,7-2-10 0,-12 8 4 16,12-10-2-16,0-4-2 0,0 0 13 15,0 8-1-15,0-1-10 0,0-7 9 0,0 10-2 16,0-4-5-16,0 2 7 0,0-2-5 0,0-6 9 16,0 9-16-16,0-3 1 0,-17 5 10 0,14-4-1 15,2-2 6-15,1-5-16 0,0 7 14 16,0 0 3-16,0-1-21 0,0-6 2 0,0 8 7 16,0-2-5-16,0-6 13 0,0 9 2 15,0-4-9-15,0-5 1 0,0 8-5 0,0-1-10 16,0-7 14-16,0 5-7 0,0 2 16 0,0-7-4 15,0 6-11-15,0-6-3 0,0 8 8 16,0-8 6-16,0 7-7 0,0-7-7 0,0 5 7 16,-14 7 8-16,14-12-12 0,0 0-1 0,0 5 5 15,0-5-1-15,-9 18 9 0,6-10-11 16,1-2 15-16,1-1-8 0,-1 1-6 0,-1-2-2 16,-1 2 5-16,2 2-15 0,-2-6 18 15,2 1-8-15,0 2 7 0,1-3-10 0,-2 3 17 16,1-3-14-16,0 1 5 0,2-3-5 0,0 0 11 15,0 0-9-15,0 7 2 0,0-7 17 16,0 7-10-16,0-7-14 0,0 7 7 0,0 1 1 16,-11 4 11-16,5 2-18 0,2-3 10 0,0-2-11 15,1 0 14-15,1-1-7 0,0 0-20 16,1-1-5-16,-1-1 0 0,0 0-13 0,0 0 0 16,0-1-14-16,2 3 10 0,-3-2-25 0,-3 6-5 15,0-2-14-15,3-2 9 0,0-1-132 0,0-2-66 16,-1 0-91-16,2-2 23 0,0 3-14 15,-1-4 0-15,1 1-14 0</inkml:trace>
  <inkml:trace contextRef="#ctx0" brushRef="#br2" timeOffset="182927.89">10869 1082 307 0,'-5'8'167'16,"1"2"-14"-16,0 4-3 0,-4 1-31 0,4 4-15 15,1 5-20-15,-1-4-2 0,-1 2-26 16,1 2-18-16,-1 2 14 0,-2 4 3 0,0-2-39 15,5 3-2-15,-5-3-83 0,-2-4-105 0,2 5-131 16,-2-3-14-16,0 1 9 0</inkml:trace>
  <inkml:trace contextRef="#ctx0" brushRef="#br1" timeOffset="195991.44">10935 1024 226 0,'0'0'261'0,"0"0"-18"0,0 0-20 15,0 0-30-15,0-14-5 0,0 14-11 0,0 0 5 16,0 0-25-16,19-19-1 0,-19 15-13 16,2 1-21-16,-2-1-1 0,-2 1 31 0,2 0-29 15,0 1 22-15,-1-1-40 0,0-3 8 0,1 6-22 16,0 0 19-16,0 0-21 0,0-7 3 16,0 7 14-16,0-7-9 0,0 7 8 15,0 0-14-15,0-7-9 0,0 7 11 0,-5-7-5 16,0 7-3-16,3-1-15 0,2 1 1 0,-4 0-15 15,1 1 7-15,1-3-20 0,-4 4-5 0,3 3 2 16,-1-1 4-16,-4 0-9 0,6 0-5 16,-4 4-3-16,0 1-3 0,0-2-15 0,2 2 9 15,-2 4-13-15,2-3 11 0,1 0 7 16,1 3-3-16,-2 0-10 0,2-4 2 0,1 2 6 16,-1-1-9-16,2-10 2 0,0 8-5 0,0 0-8 15,0 0 10-15,0-1 5 0,0-7 8 16,0 0-14-16,0 7 32 0,14 4-15 0,-8-11 3 15,2-2-10-15,2 0 5 0,-4 0 2 0,2-3 7 16,0-2-19-16,-1 0 14 0,2-1-20 0,-6-1 17 16,3 1-13-16,-5-4 12 0,1 4-5 15,-1 0-29-15,0 0 18 0,0 2 9 0,-1-1-1 16,0 7-5-16,0-7-14 0,0 7 25 16,0-8-17-16,0 1-3 0,-6 7-3 0,-6-16 13 15,10 15-3-15,-4 1-2 0,3 1-2 0,-3-2-11 16,-2-3 0-16,4 4 20 0,1 0-1 15,-2 0-7-15,5 0-17 0,0 0 6 0,0 0 5 16,-9 0-9-16,-6 10 4 0,10-3-7 16,1 1 16-16,-1 1-9 0,2 0 4 0,0 3 6 15,0-2-15-15,2 2 15 0,1-1-9 16,0-11 9-16,0 10-7 0,0 1-10 0,0-4 16 16,13 10 6-16,-7-14-8 0,2 1 4 0,0-1 5 15,-3-1-2-15,2-3-6 0,-7 1 12 16,8 0-2-16,1 0-8 0,8-15 8 15,-10 7 0-15,-1 0 1 0,1-1-5 0,-3-5 2 16,0 3 3-16,-3 1-8 0,1 0 7 0,-1 0-22 16,1-2 20-16,-2 12-6 0,0-8 5 15,0 0-7-15,0 1 0 0,0-1-8 0,-17-3 12 16,14 6-4-16,-4 1 3 0,0 3-18 16,0 0 26-16,-1 2-16 0,8-1 2 0,-10 0 2 15,1 0 0-15,-7 8-6 0,16-8 9 16,-7 0-6-16,-7 10 3 0,8-3-8 0,0 0-10 15,0-2 21-15,2 2-10 0,2 4-3 0,-1 0 16 16,2-1-14-16,1-10 15 0,0 9-15 16,0-1 22-16,0 1-9 0,0-1-1 15,14 6-11-15,-5-9 19 0,-4 0-5 0,0-2 1 0,2-1 8 16,-2 0 1-16,4-2-5 0,-9 0-5 16,9 0 5-16,-1 0 0 0,6-11-10 15,-5 5 5-15,-2 1 5 0,-2-2-4 0,2 0-2 16,-3 2 3-16,0-3 2 0,-2-1 1 0,-2 2-6 15,1-4-2-15,-1 11-10 0,0-11 6 16,0 1-6-16,0 1 16 0,-12-7-14 0,8 10 10 16,1 0-10-16,-1 3 8 0,-2 2-8 0,1-1 8 15,-1 4-11-15,0-1 14 0,-1 2-15 0,7-3 9 16,-15 6-7-16,7-4 3 0,2 2 6 0,-4 5-10 16,7-4-6-16,-2 3 17 0,2 0-8 15,-2 1-3-15,3 3-2 0,1-3 11 16,-3 2-5-16,4-1 2 0,0 0-6 0,0-10 2 15,0 7-4-15,0 0 8 0,0 1 6 0,16 5-4 16,-12-9-3-16,3-2 6 0,1-2 4 16,-4 0 7-16,4-5-9 0,-8 5-8 0,14-10 3 15,-8 3-1-15,-2-3 8 0,3 1-4 0,-4-3 5 16,-1 1-5-16,0 0 7 0,-1 1-10 16,-1 2 4-16,1-1-1 0,-1 9 1 0,0-8 0 15,0 2-9-15,-13-9-1 0,4 13-3 0,5 2 6 16,-1 2-14-16,-4 3 2 0,1 2-5 15,-1 1 2-15,2 1-22 0,-1 1-11 0,2 1-24 16,0 0 8-16,1 1-61 0,2-2-30 16,3-10-26-16,0 7-16 0,0-7-44 0,14 16 22 15,-8-18-148-15,-4 2-91 0,5 0 24 0,6-2-2 16,-13 2 49-16,19-6 21 0,-10 4 12 16,1 0 60-16,1 0-17 0,2-1 24 0</inkml:trace>
  <inkml:trace contextRef="#ctx0" brushRef="#br1" timeOffset="204147.97">10874 972 307 0,'0'0'313'15,"0"0"-54"-15,0 0-45 0,0-13-23 0,0 13-25 16,0 0-17-16,0 0-14 0,0 0-3 16,0 0-19-16,0 0-20 0,0 0-12 0,0 0-5 15,0 0 7-15,0 0-27 0,0 0 10 0,0 0-10 16,0 0 10-16,0 0-11 0,0 0 1 0,0 0-1 16,0 0-11-16,0 0-5 0,0 0 17 0,0 0-1 15,0 0-13-15,-6 6-2 0,8 1 0 16,-1 2-8-16,-1-9 16 0,0 12-4 0,-14 8-17 15,10-9 7-15,4 2-10 0,0-3-2 16,0-10 18-16,0 11-16 0,0-3-9 0,11 7 13 16,-11-11 8-16,3 1-21 0,2-2 20 0,1-1-16 15,-2-2-3-15,4-1 30 0,3 0-18 16,-11 1-17-16,19-10-4 0,-12 5 1 0,-3-2 17 16,-1-3-9-16,1 5-3 0,0-5 0 0,-4 3-4 15,2-2-6-15,0-1 28 0,0 0-20 16,-2 10 11-16,0-7-16 0,0 7 17 0,0-8-9 15,-12-6-17-15,9 13 17 0,-1-2 11 16,2 2-17-16,-3 4 10 0,5-1-16 0,-6 4-10 16,0 0-1-16,0 2 26 0,2-1-29 0,1 1 6 15,-4 1 8-15,2-3 8 0,2-2 5 16,3 3 1-16,0-3-18 0,0-4-7 0,0 0 23 16,0 0-21-16,0 0 28 0,8 10-17 0,-7-10-19 15,0 0 44-15,1 0-34 0,2-4 44 0,-2-2-28 16,3 2-13-16,-5-3 7 0,4 3 30 15,-7-3-25-15,7 0-6 0,-2 0-8 0,-2 7 29 16,6-16-22-16,-4 13 11 0,-2-4-17 0,1 3 6 16,1-4-20-16,-2 8 6 0,0 0-16 15,0 0 9-15,-9-3-33 0,6 5-5 0,-2 1-4 16,2 3 0-16,-3 0-36 0,0-3-33 16,2 3-6-16,-1 0 11 0,2-4-148 0,-6 3-70 15,9-3-63-15,-2 4 23 0,-2-4 8 16,4 0 39-16,-1-1 18 0,1 0 9 0</inkml:trace>
  <inkml:trace contextRef="#ctx0" brushRef="#br1" timeOffset="-209840.17">10984 1269 544 0,'0'0'194'0,"0"0"-67"0,0 0 13 0,0 0-36 16,0 0 11-16,0 0 8 0,0 0-14 0,0 0-24 16,-28-14-11-16,27 11 21 0,-1 1-7 15,4 2-18-15,3-5 2 0,-6 3-3 0,1 2 4 16,0-4-23-16,0 3 8 0,1-2 11 0,-2 3-9 16,-2-1-1-16,5-1 8 0,-4 1-1 15,4 0-12-15,-2-1 15 0,0 2-2 0,0 0 21 16,0 0-16-16,4-2 6 0,-3 2 26 15,-3 0-40-15,3-2 23 0,0-1-16 0,0 5-4 16,-1-2 13-16,4 0-9 0,-10 3-5 0,7-3 3 16,1-2-2-16,-2 1 1 0,2 1-5 15,-1 0-8-15,-1 0-8 0,-1-2-6 0,2 1-4 16,0 0-3-16,-2 1 37 0,0 1-16 0,-1-1-15 16,3 1-3-16,-2-2-3 0,1 4-3 15,-1-3 3-15,0 0 7 0,1 0-26 0,-1 1-1 16,2-2-2-16,-1 4-1 0,0 1-2 0,-3-1 3 15,4 2 5-15,-4-2-10 0,3 3 1 16,1-3-2-16,-3 2 22 0,4 2-16 0,-4-2-1 16,2-1 16-16,0-4-31 0,0 0 22 15,0 8-8-15,0-2 18 0,0-6-32 0,0 8 22 16,0-2 1-16,0 1-14 0,0-1 22 0,0-6-20 16,0 10 9-16,0-4 16 0,0 1-26 15,0 0-6-15,0 0 12 0,0 0 13 0,0 0-5 16,0-1-21-16,0 1 7 0,0 1 23 0,0 4-22 15,0-1-5-15,0 1-1 0,0-3 9 16,0 1-6-16,0-2 4 0,0-2 6 0,0 1 1 16,0-7-33-16,11 17 3 0,-11-13 12 0,0 1 2 15,0-1-76-15,0-4 8 0,0 0-20 16,0 0 16-16,0 7-28 0,0-7-27 0,0 0-20 16,0 6-16-16,0-6-48 0,0 0 17 0,0 0-164 15,0 0-80-15,0 0 32 0,0 7 27 0,0-7-10 16,0 0 36-16,0 0 22 0,0 7 11 15,0-7-6-15</inkml:trace>
  <inkml:trace contextRef="#ctx0" brushRef="#br1" timeOffset="-209254.61">10995 1800 322 0,'0'-1'348'0,"0"-1"-61"0,0 2-21 0,1-1-4 15,0 1-14-15,0-1-37 0,1 0-24 16,-2 1-9-16,0-2-4 0,0 2-7 15,0 0-37-15,1 0-9 0,-2 0 15 0,2-1 10 16,0 1-42-16,-3 0-6 0,2 1-9 0,0 1 2 16,0 1-22-16,0 1-7 0,0 1 31 15,0 2 0-15,6 6-12 0,-6 1-15 0,0-7 16 16,0 5-3-16,0 3-4 0,0 2-5 0,0-1-17 16,0 0-22-16,0 0 18 0,0-1-1 0,0-3-4 15,0-2-17-15,0 2 9 0,0-3-16 16,0-1-2-16,0-1 2 0,0-2-30 0,0 2-9 15,0 0 2-15,0-1-16 0,0 0-13 0,0 0-26 16,0-6 4-16,0 9-19 0,0-4-17 16,0-5-17-16,0 9-11 0,0-9-11 0,0 8-17 15,0-8-17-15,0 6 17 0,0-6-158 0,0 6-129 16,-12 4 30-16,12-6 17 0,-1-1 26 16,-1 1 59-16,0-1 1 0,2-3 22 0</inkml:trace>
  <inkml:trace contextRef="#ctx0" brushRef="#br1" timeOffset="-208774.32">10920 2387 301 0,'0'0'334'16,"1"-1"-36"-16,0 0-38 0,-2 1-26 0,2 0-8 16,1 0-9-16,-2 2-4 0,1 0-27 0,0 1-2 15,-1 1-28-15,1 1-19 0,1 0-10 16,1 12 19-16,0-2-8 0,0 3-42 16,-3-7 5-16,0 4-1 0,0 4-13 0,0 0-10 15,0 0-4-15,0 2-8 0,0-1-7 0,0 0-39 16,0-1 8-16,0-1-22 0,0 0-14 0,0 0-9 15,0-3-40-15,0-1-13 0,0-3-12 16,0-1-12-16,0-1-12 0,0-2-41 0,0 1-7 16,0-8 15-16,0 8-128 0,0-1-94 15,0-7-23-15,0 7 31 0,0-7 20 0,0 0 22 16,0 8-34-16,0-8-4 0</inkml:trace>
  <inkml:trace contextRef="#ctx0" brushRef="#br1" timeOffset="-208320.74">10979 3069 489 0,'-1'8'332'15,"5"8"-36"-15,0 1-19 0,-4-8-34 16,7 17-15-16,-7-17-37 0,0 3-21 0,0 3-18 16,0 1-17-16,0 1-14 0,0 3 30 15,0-3-54-15,0-1 2 0,0 0-8 0,0-2 8 16,0 1-39-16,0-6-8 0,0 3-5 16,0 0-15-16,0 0-21 0,0-2 3 0,0 1-27 15,-9 6-31-15,7-11-12 0,-1-1-26 0,1 1-30 16,2-1 12-16,-2-1-123 0,0 0-89 0,1-2-61 15,0 2-7-15,0-1 34 0,0 0 48 16,1-3-35-16,0 0 54 0</inkml:trace>
  <inkml:trace contextRef="#ctx0" brushRef="#br1" timeOffset="-207883.56">10970 3717 277 0,'2'4'407'0,"2"0"-65"16,-3 1-40-16,0-1-37 0,-1 3-11 16,2-1 10-16,-1 1-41 0,0-2-20 0,-1 2-18 15,4 10-4-15,-2-5-49 0,-2-1-2 16,1-1-12-16,0-1-38 0,-1-2 2 0,0 4-12 15,0 0-3-15,0 1-31 0,0-3 14 0,0 1-37 16,0 0-18-16,0-2-31 0,0-1-18 0,0 0-10 16,0 0-17-16,0-1-31 0,0-6-38 15,0 8 0-15,0-1 13 0,0-7-159 0,0 8-62 16,0-8-26-16,0 8 7 0,0-2 61 16,0 1 2-16,0-7 30 0</inkml:trace>
  <inkml:trace contextRef="#ctx0" brushRef="#br1" timeOffset="-207556.69">10961 4274 746 0,'0'6'255'0,"0"-1"-26"16,0 1-30-16,2 1-37 0,-2-1-11 0,2 0-42 15,-1 1 1-15,0 0-29 0,-1 1-37 16,5 19 15-16,-5-12-5 0,0-3-18 0,0-4-38 15,0 3-34-15,0 4 5 0,0-1-121 0,0-2-64 16,0-2-24-16,0 0-12 0,0 4-51 16,0-3 2-16,0-1 23 0</inkml:trace>
  <inkml:trace contextRef="#ctx0" brushRef="#br1" timeOffset="-207210.27">10983 4662 406 0,'2'3'344'0,"-1"2"-56"16,1 0-2-16,-1 1-28 0,0-1-38 0,0 1-41 16,-1 1-11-16,0-1-10 0,4 13-18 15,-2 2-8-15,-1-3-18 0,1 1-12 0,0-3-26 16,1-3-20-16,-3-3-3 0,0-1-31 0,0-1-32 16,0-1-16-16,0-7-8 0,0 0-14 0,0 8-35 15,0-2-33-15,0-6 12 0,0 8-142 16,0-1-45-16,0-1-52 0,0-6 32 0,0 8-18 15,0-1 43-15,0 0 5 0</inkml:trace>
  <inkml:trace contextRef="#ctx0" brushRef="#br1" timeOffset="-206948.38">11038 5124 698 0,'1'4'260'0,"-1"0"-30"0,1 2-19 16,-1-3-31-16,0 3-33 0,1 0-4 0,2 11-5 15,-3-11-11-15,0 5-36 0,0 1-55 16,4 11-44-16,-4-23-69 0,0 8 6 15,0 1-195-15,0-1-75 0,0-1 43 0,0 5 8 16,0 0-6-16</inkml:trace>
  <inkml:trace contextRef="#ctx0" brushRef="#br1" timeOffset="-206434.01">10980 6349 486 0,'2'22'14'0,"-4"3"-143"16</inkml:trace>
  <inkml:trace contextRef="#ctx0" brushRef="#br1" timeOffset="-204500.29">11046 5585 209 0,'0'-14'356'0,"0"14"-42"0,0 0-45 0,0 0-30 16,13-12 21-16,0-5-35 0,-13 14-4 15,1 0-23-15,0 1-27 0,-1 0 10 0,0 0-9 16,1 0-14-16,-2 2-16 0,1-4-15 16,0 3 11-16,0 0-22 0,0 1 12 15,0 0 3-15,0 1-2 0,-1 4-9 0,1-1 8 16,2 15-17-16,-5 1-18 0,3-9-10 0,0 5-7 15,-10 25-9-15,8-14-12 0,-3 0-15 0,0 1-25 16,1-1-12-16,0 3 1 0,-1-2-96 16,0 1-19-16,2-2-36 0,-1-3-42 15,2-2-54-15,0-2 21 0,2-11-239 16,0 3 30-16,0-1 24 0,0-1 23 0,0-2 43 16,0-1 14-16,0 0 11 0,0-2 32 0,0-5-3 15</inkml:trace>
  <inkml:trace contextRef="#ctx0" brushRef="#br1" timeOffset="-201007.72">11039 4829 239 0,'0'0'244'0,"0"0"-42"0,0 0-35 0,0 0-21 15,0 0 4-15,0 0-12 0,0 0-4 0,0 0-6 16,0 0 13-16,0 0-12 0,0 0-24 16,0 0-2-16,0 0 8 0,0 0-15 0,0 0-4 15,0 0-3-15,0 0-14 0,0 0 2 0,0 0 3 16,0 0-7-16,0 0 3 0,0 0 5 15,0 0-29-15,0 0 9 0,0 0-1 0,0 0-3 16,0 0-8-16,0 0 3 0,0 0-10 0,0 0-6 16,0 0-5-16,0 0 21 0,0 0 11 0,0 0-18 15,0 0 15-15,0 0-15 0,0 0-2 16,0 0-14-16,0 0 25 0,0 0-19 16,0 0 27-16,0 0-6 0,0 0 21 0,0 0-10 15,0 0 5-15,0 0-16 0,3-13-2 0,-5 11-1 16,1 2-14-16,-1-2 4 0,0 1-18 15,2 0 20-15,-2 1-35 0,0-1 25 0,0 1-3 16,0 0-21-16,-2-2 30 0,2 2-33 0,-1 0-5 16,0 0 16-16,0 0 11 0,1 0 9 0,-1 2 5 15,-2-1-10-15,3 1 8 0,2-2-12 0,-5 5-11 16,2-1-7-16,1-1 13 0,0 3-4 16,0-2 0-16,1 1-12 0,-1-1 19 0,1 1-12 15,1 2 21-15,-1-2-10 0,0 1-20 16,1-6 1-16,0 0 8 0,0 8 3 0,0-1 1 15,0-7-1-15,0 7 18 0,0-7-8 0,11 14 3 16,-7-13-4-16,-1 1 1 0,1-2-15 0,1-1 5 16,0-1 1-16,-1-1-1 0,0 2-8 15,1-2-1-15,5-6 4 0,-3 1-4 0,-3 0 2 16,1 1-5-16,-3 0-7 0,0 1 8 16,0 1-18-16,0-1 16 0,-1 3-9 0,0-2 11 15,-1 1-5-15,0 1 5 0,0-1-15 0,0 4 11 16,0 0-3-16,0 0 1 0,0 0-10 0,0 0 2 15,-10-13 0-15,5 11 3 0,0 1-1 16,2 1 1-16,0 1 0 0,-2-1 1 0,2 0-8 16,-1 0 14-16,0 2-5 0,1 0-11 0,-1 0 15 15,0 1 6-15,1 1-20 0,-6 9 15 16,2-8-4-16,4 2 7 0,-1 0-8 0,2-1-7 16,0 2 5-16,1-2 6 0,-1-1-11 15,-1 2 12-15,0-2-11 0,3 0-5 0,0-1 24 16,0-4-6-16,0 0-6 0,0 7 14 0,0-7-14 15,0 8 3-15,0-8-5 0,0 5 5 16,0-5 2-16,0 0 3 0,13 14-11 0,-11-14 13 0,0 0-4 16,0 0 4-16,1 0-4 0,0-2 0 15,1-2 3-15,-3-1 2 0,1 0-5 0,-1 0 0 16,0-1-6-16,1 2 3 0,-2-1-4 0,0-1 5 16,0 2 3-16,0 4-2 0,0 0 0 15,0-7-1-15,0 7 4 0,0-7-11 0,0 7 2 16,-12-13-8-16,9 9 21 0,1 1-19 15,-2 3 5-15,1-2 4 0,-1 2-3 0,-3 0 2 0,3 0-1 16,0 2-4-16,0 1-8 0,0-1 7 16,-2 1 14-16,3 2-20 0,-7 7 16 15,1-1-13-15,2-1 7 0,0 3 1 0,3-1 3 16,2-3-6-16,0-4 7 0,1 3-1 0,1-2 11 16,0 0 3-16,0-6-14 0,0 0 10 0,0 7 9 15,0-7-2-15,0 9 3 0,14 1-15 16,-10-8 3-16,1 1 2 0,0-5 1 15,1 1-3-15,-1 0-5 0,1-1 16 0,0-1-13 16,6-9-1-16,0 4 6 0,-2-3-12 0,-3 3 7 16,1 2-1-16,-3-1 2 0,-2-2-4 15,-1 1-2-15,0 0-1 0,-1 2 1 0,-1-2 7 16,1 2 7-16,-1 6-13 0,0 0 10 0,0-9-4 16,0 9-7-16,0-8-2 0,-10-2 9 15,8 6-10-15,-3 1 1 0,2 3 2 0,0-1-1 16,1 0-6-16,-2 1 9 0,1 0-1 0,-1 2-4 15,1 2 5-15,0-1-11 0,-1 2 1 0,1-1 0 16,2 1-1-16,-1 0 13 0,-1 1-5 16,3 0-6-16,0-2 9 0,-1 2-2 15,1-6-2-15,0 0 8 0,0 6-14 0,0-6 9 16,0 7-4-16,0-7 3 0,0 0-4 0,14 13 5 16,-11-14-3-16,1-2 11 0,-1 1-5 15,1 1 3-15,0-3-13 0,-1-1 1 16,0 0 14-16,0 0-7 0,-2-1-3 0,2 0-6 15,-2 1 9-15,0 0 9 0,-1 0 4 16,1 1-12-16,-1 4-3 0,0 0-1 0,0 0 1 16,0-7-13-16,0 7 12 0,0 0 10 15,-10-8-8-15,8 8 6 0,-1 2-9 0,0 1 8 16,0-1-7-16,1 1 6 0,0 3-6 0,0-2 3 16,0 1-5-16,0 1-15 0,2-1 7 15,0 1 2-15,2 0 1 0,-2-6 3 0,0 0-6 16,0 5-3-16,8 5 5 0,-5-10 2 0,1 2 0 15,0-2-6-15,2 1-9 0,-1-1 3 16,-1-1 10-16,1 1 0 0,-1-4 8 0,0 1-10 16,-1 0 3-16,-1-4 0 0,2 3 0 15,-2-2 0-15,-1 2-7 0,0-1 13 0,-1 0-4 16,1 3 0-16,-1-3 4 0,0 5-12 16,0 0 3-16,0 0 7 0,0 0-1 0,-11-8-3 15,8 9-7-15,0 2 12 0,-1 0-8 0,0 0-4 16,-5 7-3-16,-1 2 6 0,3 0-17 15,1-2-10-15,1-2 12 0,2-2-16 0,-1 1 10 16,1-1-11-16,2 1 13 0,1-4-10 0,0 1-2 16,0-4 1-16,0 0 19 0,0 0-17 15,0 0-18-15,0 0 12 0,14 10-9 0,-8-11 27 16,-1-1-20-16,9-2 11 0,-4 2 26 16,-2-4-9-16,-1 1 7 0,0 3-6 0,-3-3 6 15,1 0 3-15,-2 0-20 0,-1 0 16 16,0 1-8-16,3-12 21 0,-4 3 10 0,-1 5-16 15,0 8 13-15,0-9 3 0,0 1-16 0,0 1 25 16,0 7-15-16,0-9 6 0,-11-3 2 16,8 9-4-16,0 1 3 0,-2 1-17 0,1-2 12 15,-1 4-5-15,1 1 1 0,0 0-12 0,-1 2-4 16,-3 5 12-16,-4 3 5 0,6-3 5 0,-1 5-4 16,3-5-14-16,2 0 8 0,1-2-12 15,0-1 17-15,1 1 0 0,0-3 5 0,0-4-5 16,0 0 2-16,0 0-1 0,0 7-4 0,10 0 0 15,-7-6 11-15,0-1-10 0,2-2 4 16,-2 1-8-16,2-1 3 0,-1 0 3 0,0-2 9 16,0 0-9-16,0 0-2 0,-2-1 9 0,1 0-3 15,-2 0 5-15,1 0 7 0,-2-2-7 16,1 2 1-16,-1-2-6 0,0 7 4 0,0 0-1 16,0-7-3-16,0 7-5 0,0-8 3 0,-12-1-6 15,8 6 2-15,1 3-6 0,0 0 7 0,0 3-13 16,-2-3 3-16,1 2-23 0,1 1 3 15,-1 1-4-15,2 1-30 0,-1 0 5 16,4 1-30-16,-2 0-19 0,1-1-46 0,0 0-13 16,0 0-11-16,0-5-27 0,0 0-45 0,0 0 23 15,11 12-173-15,-7-12-31 0,2 2 5 0,-2-2 16 16,3-2 42-16,-1 0 18 0,2 2 27 16,16-13 44-16,-6 1-13 0</inkml:trace>
  <inkml:trace contextRef="#ctx0" brushRef="#br1" timeOffset="-200424.67">11370 4678 800 0,'-3'-3'343'0,"1"2"-41"15,0-2-29-15,0 0 28 0,0 1-43 0,-1 0-31 16,1-1 20-16,0 1-37 0,2 0 14 16,-1 2-12-16,-1-2-6 0,1 0-6 0,0 0-30 15,-1 0 3-15,1 1-5 0,0 0-12 0,1 1-14 16,0 0-20-16,-2 0-14 0,2 1-2 0,0 3 22 15,0 1-18-15,0-1 14 0,0 3-2 16,4 10 3-16,-4-9-27 0,0 6-2 0,6 18-11 16,-4-12-9-16,-1 1 1 0,1-2-13 15,0-6 1-15,0 6-2 0,-1-4-20 0,1 2 11 16,1-6-26-16,-2-3-5 0,2 0-27 0,-3-2-5 16,0-2-21-16,1 0-24 0,-1-2-23 15,0-1-29-15,0-1-27 0,2-1 12 0,-2-1-115 16,0-2-32-16,-1 0-14 0,0-2 25 0,1-2-173 15,0 1-65-15,0-2-1 0,0-4 49 0,0 1 41 16,0 2 28-16,0-4 28 0,0 1 15 16,0 1 22-16,0 0-9 0,0 3 22 0</inkml:trace>
  <inkml:trace contextRef="#ctx0" brushRef="#br1" timeOffset="-199745.35">11371 4698 262 0,'0'-7'488'0,"-8"7"-77"0,8-8-64 16,0 8 13-16,-11-16-33 0,9 10-1 0,1 2-37 15,0-2-11-15,0 2-6 0,-1-1-11 16,0 1-16-16,2-2-19 0,-2 2-16 0,2-2-20 16,0 0-9-16,0 6-8 0,0-6 0 0,0-5-29 15,13-13 9-15,-7 11-24 0,5-1-2 16,-2 2-24-16,1 1 24 0,-2 4-46 0,5 1 11 16,-2-2-19-16,2 0 1 0,-3 4-13 0,-1 1 2 15,0 3-8-15,-9 0 3 0,13 0-22 16,13 13 0-16,-15-4 9 0,0 1-14 0,-1 2-11 15,-2 2 8-15,-1-2-6 0,-2 1-9 16,-2 1 10-16,0 1 2 0,2 0-15 0,-5-15 6 16,0 11 23-16,0-1-19 0,0-2 3 0,0 1-19 15,-13 5 9-15,5-2 8 0,-2-1-6 16,2-2-1-16,-1-2-16 0,2-1 13 0,2-2-17 16,-1 0 11-16,0 0 7 0,0-1-13 15,2-1-9-15,-2 0 16 0,3 0 9 0,-1-2-30 16,0 3 30-16,1-1-16 0,0-1 4 15,0-1 0-15,0 1-3 0,1 0 2 0,0 0-7 16,0-1 4-16,1 2-9 0,0-2 10 16,-1 0 12-16,2 0-15 0,-1 0 11 0,1 0-2 15,1-2-20-15,-1 4 5 0,2-1 20 0,-1-1-22 16,1 0 15-16,1 3-8 0,0 1 16 0,2-1 5 16,-1 0 1-16,1 1-5 0,6 3-16 0,3 1 6 15,-2-1 23-15,-1 3-12 0,2-3-5 16,-1-5-7-16,-1 0 0 0,-2-1 4 0,-1 1 7 15,0 0 2-15,0-2-13 0,-8 0 11 16,7 0-9-16,-7 0 0 0,8 0 2 0,-1 0-6 16,-7 0-3-16,9 0 8 0,-9 0 9 0,8 0-6 15,-8 0-12-15,7 0 8 0,-7 0 8 16,7 0-5-16,-7 0 0 0,0 0 41 16,8 0-10-16,-8 0 11 0,0 0-7 0,0 0-2 0,0 0-8 15,6 0 3-15,0-6-8 0,-6 3-23 16,-1-1 17-16,1-2-17 0,-1 1 9 0,-1-1-1 15,2 0-66-15,0-3-8 0,0 9-20 0,0-13-16 16,0-4-29-16,0 2-38 0,0 1-32 16,0 2 19-16,0 2-128 0,0 1-59 0,0 4 32 15,-10-7-269-15,8 12 19 0,1-3 57 0,-3 2 43 16,2 1 29-16,-2 1 58 0,0-1 18 16,3 1 5-16,-1 1 15 0,-1-2 79 15,0 4-13-15,1-4-20 0</inkml:trace>
  <inkml:trace contextRef="#ctx0" brushRef="#br1" timeOffset="-191088.66">5805 3873 283 0,'0'0'260'0,"0"0"-53"15,0 0-4-15,14 0-47 0,-14 0-15 16,0 0-7-16,0 0-18 0,0 0-11 0,0 0-13 16,0 0 0-16,0 0-13 0,0 0-17 15,14 0-26-15,-14 0-32 0,16 7-38 0,-16-6 3 16,1 0-275-16,-2-1-33 0,1 2 24 0,-1-3 1 15,1 0 0-15</inkml:trace>
  <inkml:trace contextRef="#ctx0" brushRef="#br1" timeOffset="-190353.41">7846 2341 214 0,'0'0'238'0,"0"0"-50"0,0 0-19 0,0 0-21 16,0 0-29-16,0 0 0 0,0 0-18 15,0 0 11-15,0 0-25 0,0 0-15 0,0 0-3 16,0 0-15-16,0 12 2 0,0-12 1 16,0 0-31-16,0 0-32 0,0 0-15 0,0 0 2 15,0 0-192-15,0 0-114 0,0 0-5 0,0 0 13 16,0 0-1-16</inkml:trace>
  <inkml:trace contextRef="#ctx0" brushRef="#br1" timeOffset="-178719.36">10907 955 374 0,'0'0'125'0,"0"0"18"0,0 0-14 0,0 0-38 16,0 0 9-16,0 0-32 0,0 0 24 15,0 0-27-15,0 0-6 0,0 0 15 0,0 0-18 16,0 0 9-16,0 0-15 0,0 0 11 16,0 0-4-16,0 0-4 0,0 0 0 0,0 0-15 15,0 0 7-15,0 0-2 0,0 0 5 0,0 0-11 16,0 0 5-16,0 0-7 0,0 0 7 0,0 0 3 15,0 0-10-15,0 0 15 0,0 0-13 16,0 0 3-16,0 0-8 0,0 0 0 16,0 0-18-16,0 0 11 0,0 0-16 0,0 0 17 15,0 0-20-15,0 0 14 0,0 0-13 0,0 0 8 16,0 0-9-16,0 0-5 0,0 0 1 0,0 0-5 16,0 0 12-16,0 0 6 0,0 0-3 15,0 0 11-15,0 0-1 0,0 0 2 0,0 0 14 16,0 0-18-16,0 0 8 0,0 0 2 15,0 0-6-15,0 0 12 0,0 0-6 0,0 0-13 16,0 0 15-16,0 0-24 0,0 0 21 16,0 0-17-16,0 0 2 0,0 0-3 0,0 0-7 15,0 0 3-15,0 0 11 0,0 0-12 0,0 0 9 16,0 0-4-16,0 0-6 0,0 0 7 16,0 0-20-16,0 0 25 0,0 0-14 0,0 0-8 15,0 0 6-15,0 0-2 0,0 0 2 16,0 0 6-16,0 0-6 0,0 0 13 0,0 0-7 15,0 0-21-15,0 0 2 0,0 0 12 0,0 0-4 16,0 0 3-16,0 0-9 0,0 0 23 16,0 0-16-16,0 0-6 0,0 0-4 0,0 0 10 15,0 0-15-15,0 0-13 0,0 0 4 16,0 0 1-16,0 0 10 0,0 0-12 0,0 0-6 16,0 12-18-16,0-12-26 0,0 0 17 0,0 0-28 15,0 0 8-15,0 0-98 0,0 0-65 0,0 0-132 16,0 0 18-16,0 14 19 0,0-14-12 15</inkml:trace>
  <inkml:trace contextRef="#ctx0" brushRef="#br1" timeOffset="-171190.19">10964 996 374 0,'0'0'189'0,"0"0"-16"0,0 0-40 0,0-12 3 15,0 12-15-15,0 0-36 0,0 0 7 16,0 0 4-16,0 0-12 0,0 0-1 0,0 0-15 16,0 0-1-16,0 0 7 0,0 0-25 0,0 0-1 15,0 0 2-15,0 0-5 0,0 0-5 0,0 0 7 16,0 0-11-16,0 0-1 0,0 0 0 16,0 0 4-16,0 0-8 0,0 0-12 0,0 0-4 15,0 0 14-15,0 0-7 0,0 0 9 16,0 0-5-16,0 0-5 0,0 0 1 0,0 0-19 15,0 0 14-15,0 0 1 0,0 0 1 0,0 0 4 16,0 0 1-16,0 0-5 0,0 0-5 16,0 0 16-16,0 0-9 0,0 0-28 0,0 0 22 15,0 0 9-15,0 0-25 0,0 0 8 16,0 0 7-16,0 0 2 0,0 0 5 16,0 0-21-16,0 0 21 0,0 0-11 0,0 0 16 15,0 0 0-15,0 0-24 0,0 0 21 0,0 0-6 16,0 0-6-16,0 0 13 0,0 0-15 15,0 0-5-15,0 0-3 0,0 0 2 0,0 0 8 16,0 0 0-16,0 0 8 0,0 0-27 16,0 0 15-16,0 0 8 0,0 0-20 0,0 0 1 15,0 0 9-15,0 0 7 0,0 0-11 0,0 0-1 16,0 0 12-16,0 0-5 0,0 0-14 16,0 0 3-16,0 0 4 0,0 0 2 0,0 0-3 15,0 0-5-15,0 0 9 0,0 0 7 16,0 0-11-16,0 0 3 0,0 0-4 0,0 0-5 15,0 0 8-15,0 0 15 0,0 0-7 0,0 0-13 16,0 0 8-16,0 0 5 0,0 0-7 16,0 0 10-16,0 0-6 0,0 0-6 0,0 0-2 15,0 0 0-15,0 0 1 0,0 0 15 0,0 0-6 16,0 0 3-16,0 0-7 0,0 0 9 16,0 0-6-16,0 0-7 0,0 0 8 0,0 0-4 15,0 0 2-15,0 0-11 0,0 0 9 16,0 0 3-16,0 0-2 0,0 0 13 0,0 0-12 15,0 0 2-15,0 0-4 0,0 0-11 0,0 0 11 16,0 0 14-16,0 0-17 0,0 0-1 16,0 0 8-16,0 0 4 0,0 0-12 0,0 0-3 15,0 0 5-15,0 0 7 0,0 0-5 0,0 0 11 16,0 0-8-16,0 0-10 0,0 0 8 0,0 0-7 16,0 0 4-16,0 0-10 0,0 0 11 0,0 0 6 15,0 0 0-15,0 0-7 0,0 0-5 16,0 0 15-16,0 0-17 0,0 0-2 15,0 0 12-15,0 0 7 0,0 0-21 0,0 0 22 16,0 0-15-16,0 0-4 0,0 0 7 0,0 0 9 16,0 0-7-16,0 0-10 0,0 0 2 0,0 0 14 15,0 0-15-15,0 0-5 0,0 0 24 16,0 0-9-16,0 0 7 0,0 0-5 0,0 0-10 16,0 0-5-16,0 0 7 0,0 0-12 0,0 0 21 15,0 0-2-15,0 0 1 0,0 0 5 0,0 0-19 16,0 0-8-16,0 0 14 0,0 0-4 15,0 0 9-15,0 0 4 0,0 0-9 0,0 0 10 16,0 0 0-16,0 0-17 0,0 0 5 16,0 0 11-16,0 0-8 0,0 0 7 0,0 0-16 15,0 0 12-15,0 0-9 0,0 0-6 0,0 0-4 16,0 0-4-16,0 0 13 0,0 0-18 0,0 0-1 16,0 0-1-16,0 0 1 0,0 0-4 15,0 0 4-15,0 0-23 0,0 0-6 0,0 0 1 16,0 0-7-16,0 0-26 0,0 0 7 15,0 0-95-15,0 0-65 0,0 0-127 0,0 0 24 16,-28 14 25-16,26-23 17 0,1 11 9 0</inkml:trace>
  <inkml:trace contextRef="#ctx0" brushRef="#br1" timeOffset="-169951.69">10910 981 634 0,'0'0'226'16,"0"0"-36"-16,0 0-16 0,0 0-22 0,14 0 2 15,-14 0-27-15,0 0-11 0,0 0 0 16,0 0-26-16,0 0-3 0,0 0-13 16,0 0 7-16,0 0-12 0,0 0 5 0,0 0-18 15,0 0 2-15,0 0-9 0,0 0 11 0,0 0-15 16,0 0-8-16,0 0 9 0,0 0-9 15,0 0-8-15,0 0-7 0,0 0-1 0,0 0-2 16,0 0-7-16,0 0 1 0,0 0 3 16,0 0-13-16,0 0 7 0,0 0 6 0,0 0-7 15,0 0 2-15,0 0 4 0,0 0-20 0,0 0 4 16,0 0-7-16,0 0-12 0,0 0 6 0,0 0 5 16,0 0-21-16,0 0-12 0,0 0 1 15,0 0-23-15,0 0-4 0,0 0-1 0,0 0 6 16,0 0-59-16,0 0-47 0,0 0-102 0,0 0-92 15,0 0 14-15,0 0 16 0,0 0-18 16</inkml:trace>
  <inkml:trace contextRef="#ctx0" brushRef="#br1" timeOffset="-168573.11">10936 952 334 0,'0'0'196'0,"0"0"-34"0,0 0 6 0,0 0-40 15,0 0 14-15,0 0-42 0,0 0 16 16,0 0-28-16,0 0 9 0,0 0 4 0,0 0-23 16,0 0 2-16,0 0-4 0,0 0-16 0,0 0-1 15,0 0-10-15,0 0 12 0,0 0-5 16,0 0-18-16,0 0 5 0,0 0-11 0,0 0 3 16,0 0 2-16,0 0 6 0,0 0 1 15,0 0-22-15,0 0 4 0,0 0 2 0,0 0 2 16,0 0-16-16,0 0-1 0,0 0 14 0,0 0-25 15,0 0 22-15,0 0-15 0,0 0 5 16,0 0-5-16,0 0-12 0,0 0 10 0,0 0 8 16,0 0-4-16,0 0 7 0,0 0-20 0,0 0 5 15,0 0 7-15,0 0 8 0,0 0-16 16,0 0 9-16,0 0-2 0,0 0-7 0,0 0 8 16,0 0-12-16,0 0 1 0,0 0-8 15,0 0 6-15,0 0 1 0,0 0 17 16,0 0-25-16,0 0 8 0,0 0 2 0,0 0-12 15,0 0 26-15,0 0-16 0,0 0-1 0,0 0 8 16,0 0-12-16,0 0 0 0,0 15-7 0,0-15 15 16,0 0-5-16,0 0 6 0,0 0-5 15,0 0-7-15,0 0 17 0,0 0 8 16,0 0-11-16,0 0-2 0,0 0-6 0,0 0 13 16,0 0-16-16,0 0 12 0,0 0-8 0,0 0-7 15,0 0-3-15,0 0 11 0,0 0 17 0,0 0-18 16,0 0 19-16,0 0-19 0,0 0 0 15,0 0 4-15,0 0 1 0,0 0 7 16,0 0-16-16,0 0 5 0,0 0 1 0,0 0-2 16,0 0-8-16,0 0 9 0,0 0-12 0,0 0 23 15,0 0 0-15,0 0-17 0,0 0 14 16,0 0-10-16,0 0 10 0,0 0 3 0,0 0-7 16,0 0-2-16,0 0-5 0,0 0-2 15,0 0-19-15,0 0 25 0,0 0-15 0,0 0 12 16,0 0-1-16,0 0-7 0,0 0 7 0,0 0 3 15,0 0-7-15,0 0 11 0,0 0-9 0,0 0-6 16,0 0 17-16,0 0-7 0,0 0-7 16,0 0-4-16,0 0 5 0,0 0-2 0,0 0 2 15,0 0 9-15,0 0-3 0,0 0-14 16,0 0-8-16,0 0 14 0,0 0-9 0,0 0 5 16,0 0-34-16,0 0 29 0,0 0 0 0,0 0-5 15,0 0-4-15,0 13-6 0,0-13-13 16,0 0 7-16,0 0-42 0,0 0-49 0,0 0-66 15,0 13-65-15,0-13-90 0,0 0 30 16,0 0 10-16</inkml:trace>
  <inkml:trace contextRef="#ctx0" brushRef="#br1" timeOffset="-162282.87">11055 4841 534 0,'0'0'236'16,"0"0"-48"-16,0 0-3 0,0 0-14 0,0 0-7 15,0 0-11-15,0 0-21 0,0 0-3 0,0 0-6 16,0 0-14-16,-13 0 7 0,13 0-18 0,0 0-12 16,0 0-10-16,0 0-2 0,0 0-7 15,0 0 0-15,0 0-7 0,0 0 10 0,0 0-19 16,-15 0-6-16,15 0 0 0,0 0-1 16,-18-5 4-16,17 7 13 0,0-1-19 0,0 1 9 15,-3-1 13-15,3 2-15 0,0-2 6 16,0 0 11-16,-1 1-24 0,1-1 22 0,-1 2 3 15,1 0 15-15,-1-1-23 0,1 0-25 0,-1 0-6 16,1-1 35-16,-2 1-8 0,2 0-5 16,0-1-15-16,1 1-4 0,-1-1-5 0,0 0-1 15,-1 1-3-15,1 0 15 0,0 2-3 0,-3-3-3 16,2 0 0-16,2 1 0 0,-2-1-8 0,1 0 2 16,0 0 12-16,1 1-18 0,-1-1 15 15,1 0-2-15,-1-1-4 0,1 1-10 0,0-1-2 16,0 0-3-16,0 0-19 0,0 0 2 15,0 0-1-15,0 0 17 0,-1 0 25 0,1-1-17 16,1 0-20-16,0 0 12 0,-1-1-7 0,1 1 13 16,-1-1-25-16,1 2 23 0,-1-2-24 0,0 2 24 15,-1-2-14-15,2 1 23 0,-1-2-19 16,0 1 0-16,0 1-6 0,-1 0 26 0,2 0-27 16,-1 2 12-16,0-1-3 0,0 0-2 15,0 0-2-15,-2-1-8 0,2 1 5 0,-1-1 9 16,1 1-5-16,-1-3-5 0,2 3 0 0,-2 0 5 15,2 0-6-15,-2 0 2 0,1 0 0 16,0 0 8-16,-1 0 0 0,2 0-16 0,-3 0 10 16,2-1 5-16,0 1-31 0,0-1 29 0,0 1-27 15,-1-1 8-15,2 1 20 0,0-1 2 0,0 1-17 16,-2 0 10-16,1-1-4 0,0 2-2 16,0-1-7-16,0-1 3 0,-1 1 6 0,2 0 2 15,-2 0 9-15,2 1-31 0,-1-2 27 16,0 1-7-16,1 1 1 0,-1 0-41 0,0-2-6 15,2 2 32-15,-2 0 3 0,0-1 0 0,0 0 1 16,-1 0-5-16,0 0-10 0,1 0 4 16,0 0 1-16,0 0-2 0,0 0 2 0,0 0 3 15,-2 1 20-15,1 0-15 0,1-1-12 0,1 0 19 16,-1 0-8-16,0 0 1 0,0-1 10 16,0 1 0-16,0 1-11 0,0-1 2 0,0 0 1 15,2 0-1-15,-2 0 20 0,0 1-4 16,0 1 19-16,0-4-3 0,0 1-4 0,0 1 1 15,0 0-44-15,1 0 19 0,-1 0 1 0,1 0 2 16,-1 0 6-16,0 0-21 0,0 0 16 0,0-1 4 16,0 1-4-16,0 0 6 0,0 1 4 15,-2-1-12-15,2 0 3 0,0 1 0 16,-2-1 6-16,3-1 10 0,0 1-2 0,-1 3 0 16,1-3-26-16,-1-2 11 0,1 4-25 0,-1-2 34 15,0 0-26-15,0 0 17 0,0 0-8 16,0 0 12-16,0 0 5 0,0 2-3 0,1-2-24 15,-2 0 10-15,2 1 9 0,-1-2-9 0,-1 2 18 16,2 0-16-16,-1-1 21 0,-2 0-1 0,3 1-3 16,-3-1-21-16,2 0 14 0,1 0-4 15,-1 0 2-15,0 0 16 0,0 0-16 0,0 0-3 16,1 1 4-16,-1-2 5 0,0 1 21 16,0 0-9-16,0 0-21 0,0 0 10 0,0 0-21 15,2-1 32-15,-2 1-18 0,-2 0 5 0,2 0-14 16,0 0 21-16,2 1-2 0,-2-1 0 15,0-1-1-15,0 1-22 0,0-2 23 0,0 2-8 16,0 0-21-16,0 0 29 0,0 0 4 0,0 0-12 16,0 0-12-16,0 0 3 0,0 0 1 15,0 0 16-15,0 0-1 0,0 0-27 0,0 0 34 16,0 0-7-16,0 0 1 0,0 0 19 0,0 0-7 16,0 0-23-16,0 0-19 0,0 0 26 0,0 0-8 15,0 0 0-15,0 0 13 0,0 0-11 16,0 0 23-16,0 0-20 0,0 0-8 0,0 0 6 15,0 0 10-15,0 0-11 0,0 0 26 16,0 0-27-16,0 0 7 0,0 0 11 0,0 0-12 16,0 0-19-16,0 0 1 0,0 0 34 15,0 0-11-15,0 0-12 0,0 0-10 0,0 0 8 16,0 0 15-16,0 0-4 0,0 0-10 16,0 0 22-16,0 0-19 0,0 0 4 0,0 0-2 15,0 0-8-15,0 0 5 0,0 0 6 16,0 0 0-16,0 0-1 0,0 0 7 0,0 0-7 15,0 0-1-15,0 0 1 0,0 0-1 0,0 0 19 16,0 0-7-16,0 0-1 0,0 0-2 0,0 0-7 16,0 0-13-16,0 0 29 0,0 0 0 0,0 0-3 15,0 0-2-15,0 0 9 0,0 0-7 16,0 0-2-16,0 0-2 0,0 0 10 0,0 0 0 16,0 0-21-16,0 0 0 0,0 0 25 0,0 0-15 15,0 0 0-15,0 0 7 0,0 0-15 16,0 0 2-16,0 0 7 0,-2 16-10 0,2-13 20 15,2-2-14-15,-2 3 3 0,1-4 13 0,-1 3-17 16,0-2-7-16,1 0 16 0,-1 1-17 16,0-1-1-16,0 0 1 0,2 2-1 0,-2-4 1 15,1 1 0-15,2-1 0 0,-1 1 24 0,-1 0-1 16,0-2-18-16,0 1 2 0,-1 0-1 16,0-1-13-16,2 1 21 0,-2 0 3 0,0-1-1 15,0 0-2-15,0-1 16 0,0-1-19 16,2 2 24-16,-3 1-30 0,0-2-3 0,1 1 22 15,0 1-7-15,0 0-10 0,0 0 10 16,0 1-6-16,0 0 0 0,0-1 11 0,2 1-15 16,-3-2 3-16,1 2 3 0,-1 2 7 0,1-2-9 15,-1 2-24-15,0 0 13 0,1-1 18 0,-1 1 6 16,1 1-10-16,-1-1 0 0,0 2-3 0,1-1-13 16,0-1 26-16,0 1-14 0,1-3-4 15,-1 3 6-15,0-1-10 0,0 0 7 0,0 0-3 16,1-1 9-16,0-2 12 0,0 2-16 0,2 1 11 15,-2-2-19-15,0 0 15 0,-1 0 9 16,2 0-9-16,-2 0 7 0,0 0 6 0,1 0-4 16,-1-2-3-16,0 2-4 0,0 0 18 15,0-1-12-15,0 1 8 0,-1 0-10 0,1-2-11 16,-1 1 14-16,-2 1-16 0,2-1 5 16,0-1-2-16,-1 1 3 0,1 1-15 0,0 0 5 15,0-1-16-15,-1 1-33 0,-1 0-7 0,1 0-6 16,1 0 6-16,1 0-42 0,-1 0-41 15,-2-1-28-15,2 1-17 0,2-1-19 0,-3-1-19 16,2 2-36-16,0 0 21 0,-2-4-137 0,2 3-68 16,-1-2 17-16,1 1 29 0,0 2 32 0,-1-1 39 15,2 0 23-15,-1 1 18 0,0 0 5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09:08:56.4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532 7924 712 0,'0'0'336'0,"0"13"-47"16,0-13-44-16,0 0 20 0,0 0-9 0,0 0-33 15,6 26 39-15,3-26-44 0,-1 0-10 16,6 0-25-16,16-10-31 0,-11 4-4 0,4-1-9 15,-2-1-35-15,1 3 11 0,0-4-29 0,-1-2-13 16,-3 3 20-16,-3-2-44 0,1-2 18 0,-3 0 4 16,-4 3-3-16,-1-1-12 0,3-3-10 15,-9 7 3-15,0-6-28 0,-2 12 2 0,0-11 18 16,0 2-17-16,-11-8-5 0,6 9 8 0,-6 3-4 16,-2 6 2-16,3-1-4 0,-1 0 5 0,-4 0-17 15,-22 12 8-15,17-5-5 0,-2 3-18 16,-1 7 10-16,3-5-4 0,-4 3 12 0,1 2-4 15,2-1 8-15,2 5-8 0,-2 0-12 16,8 5 19-16,1-5-6 0,6 1-24 0,2 1 22 16,1-4 12-16,3-8-7 0,0 2 17 0,13 23 0 15,1-18 10-15,2-3 4 0,6-3 11 0,5-3 10 16,3-2-12-16,3-2 0 0,1-3-5 16,-14-2 1-16,8 0-21 0,38-13 4 0,-27 3-4 15,0-2-8-15,1-3-2 0,-5 0 2 16,-3 1-5-16,-3 5 12 0,-7-7-8 0,-1 2 7 15,-5-6-9-15,-8 8 1 0,1-2-14 0,0 2-1 16,-8 1 9-16,1 1 3 0,-2 10-6 16,0-9-6-16,-12-6 3 0,1 11-13 0,0 3-4 15,-5 2 16-15,10-1-13 0,-19 12 8 16,2 1-4-16,6 6-3 0,0-5 0 0,2 6 8 16,3-4 8-16,2 2-14 0,3-1 5 0,3-1-7 15,2 1 4-15,2-9-1 0,0 1 15 0,0-1-12 16,17 8-3-16,-11-11 13 0,6-2-1 15,3-3 0-15,-8 0 5 0,5 0 1 0,3 0-10 16,16-15-6-16,-15 7-5 0,-2-1 8 0,0-2-1 16,-3 2-13-16,-3-4 12 0,0-1 4 15,-4 5-6-15,2 2-5 0,-4 0 6 0,-2 2-2 16,1 1-8-16,-1 3-1 0,2-3 10 0,-2 4-10 16,0 9 11-16,0-4-2 0,0 7-2 0,2-3-1 15,2 1 6-15,-4 0-11 0,8 16 18 16,-4-4-11-16,1 1 9 0,3 2-5 0,-1 0 10 15,-3 2 1-15,0 0 5 0,0 2 7 16,-2 1-1-16,2 3 12 0,-4 0 18 0,0-16-1 16,0 7-19-16,0 1 24 0,-14 32-19 15,5-29 21-15,-3-1-22 0,-3-4 15 0,-2-2 17 16,-1-4-17-16,-3-4 7 0,3-1-5 0,-2-3 6 16,1-2-13-16,0-1-1 0,11-6-5 15,-6 0 3-15,-16-20 15 0,19 5-27 0,-1-1-14 16,4-6-16-16,6-4-8 0,2 12-25 0,0-9-3 15,18-27-27-15,-5 22-2 0,1-2-13 16,5 2-27-16,2-1-4 0,2 7 10 16,-1 3-92-16,1 1-43 0,-3 0-49 0,0 3 28 15,-4-2-241-15,-3 1-9 0,1-3 23 0,-4 6 52 16,1 4 14-16,-3-3 56 0,-3 0-6 0,-1 1 27 16,5-2 22-16,-2 7 52 0,1-7-6 15</inkml:trace>
  <inkml:trace contextRef="#ctx0" brushRef="#br0" timeOffset="298.29">1154 7536 751 0,'12'4'371'16,"2"4"-14"-16,2 0-46 0,7 6 35 0,1-2-27 15,1 9-35-15,6 4-3 0,1 1-15 16,0 6-20-16,1 2-16 0,-2 2-8 0,-1 3-12 16,1 2-1-16,-6 1-16 0,-2 2-17 0,-8 3-14 15,1-1-30-15,-7 3-11 0,-2 1 0 0,-6-1-15 16,-1-24-6-16,-13 50-66 0,-2-25-52 0,-3-2-71 16,-1 1 8-16,-1-9-183 0,-4-3 23 15,0-1-306-15,-2-3 49 0,2-8 16 16,-1-3 43-16,2 3 48 0,3-7 25 0,-14 8 35 15,3-5-2-15,7-4 53 0,5-8 17 0,2-1 6 16</inkml:trace>
  <inkml:trace contextRef="#ctx0" brushRef="#br0" timeOffset="1866.08">2113 7628 1022 0,'0'0'330'0,"0"-14"-48"0,0 14-12 16,0 0-5-16,20 17-30 0,-20-3 11 0,-8 29-14 15,2-11-30-15,0 3 9 0,-4 5 0 16,2 1-18-16,2 5-21 0,-1 3-21 0,-3-1-7 15,0 2-11-15,1-4-12 0,1-1-15 16,0-4-13-16,1-5-3 0,0-5-25 0,2-2-1 16,0 0-10-16,-1-7 4 0,2-4-9 0,2-8-13 15,-2-2-44-15,1-5-18 0,3-3 4 16,0 0-75-16,-4-11 4 0,6 4 6 0,-2-13 6 16,0 8-15-16,0-9 3 0,0-5 1 15,9-32 23-15,-5 23-6 0,1-3 21 0,0-2 8 16,2-3-8-16,-2 1 9 0,2 1 8 0,-1 1 37 15,-1 2 8-15,4 3 17 0,-2 5-2 0,-2 1 28 16,-1 1 16-16,2 4 6 0,2 4 2 16,-2 4 9-16,-5 2-16 0,1 4 1 0,2 5-16 15,0 2 10-15,1 3 13 0,-5 0-1 0,20 10 11 16,-4 2 7-16,-1 8 3 0,0-1 12 16,-2 5 5-16,0 4 10 0,1 2-9 0,-3 2 2 15,3 3-19-15,-6 2 6 0,-1 3-12 16,1-2 3-16,-4-2-31 0,4 0 1 0,-4-1-8 15,-1-4-8-15,1-1-44 0,-2 2-19 0,-2-7-32 16,0-12-49-16,0 2-52 0,0 3 15 16,-12 11-164-16,8-21 28 0,-1-1-296 0,1-2 25 15,-2-4 38-15,2-1 39 0,-1 0 45 0,3-1 25 16,-4-2-16-16,3 1 66 0,3 2 35 16,-18-10 45-16,5-2-3 0,-1 2-7 0</inkml:trace>
  <inkml:trace contextRef="#ctx0" brushRef="#br0" timeOffset="2060.6">2067 8201 767 0,'-4'-4'487'0,"0"2"-40"0,0-3-50 15,2 2-8-15,0-2-53 0,1 0-45 0,-1 0-16 16,4 1-32-16,3-11-27 0,0 5-25 0,0 3-20 16,7-9-22-16,2 7-18 0,-1-1-42 15,3-3-59-15,-1 6-1 0,2-2-118 16,-1 1-82-16,5 1-64 0,-5 1 21 0,2 6-253 15,-8 0 27-15,4 0 3 0,5 0 13 0,3 0 58 16,1 0 59-16,2 0 4 0,1 0 9 16,0 0 19-16</inkml:trace>
  <inkml:trace contextRef="#ctx0" brushRef="#br0" timeOffset="2611.57">2650 8110 785 0,'1'-3'408'0,"-1"-2"-39"16,0-2-47-16,-1 2-15 0,0 0 16 0,-1-2-28 16,-5-7-32-16,2 1-2 0,-3 0-34 0,-2 4-8 15,2 1-39-15,-2 0 0 0,0 2-21 16,1 6-21-16,-1 0-22 0,1 0-3 0,-12 13-20 16,5-4-12-16,7 6-10 0,-1 2 7 15,-2 4-7-15,6-1-15 0,3-2 2 0,0 1-2 16,3-11-9-16,0 5-6 0,0 1 4 0,10 15-22 15,-5-21 16-15,0-1-10 0,3-4-21 16,-1-3-20-16,1-2-36 0,1 2-20 0,18-13 8 16,-8 4-73-16,1-3-15 0,-7-5-28 0,3 2 0 15,2-5-10-15,-6-1 8 0,-1-1-9 16,-3 0-12-16,0-3 22 0,0 0 2 0,-4-2 29 16,0-2 9-16,-4 0 26 0,0 15 29 15,0-8 22-15,0-4 19 0,-11-25 21 0,2 24 20 16,4 0 22-16,1 1 9 0,-2 4 3 0,1 0 39 15,-1 4 7-15,0-3 41 0,3 7-20 0,1 2-8 16,-2 2-9-16,2 3 24 0,0 1 31 16,1 4-27-16,-1-2-21 0,1 1-20 0,0 3-10 15,1 0 29-15,0 0 15 0,1 15-8 0,2 6 13 16,-3-7 11-16,0 8-10 0,11 27 10 16,-8-20-11-16,3 3 11 0,0 0-24 0,2 4 11 15,-1 0-24-15,0 1 1 0,0 2-19 0,-1-1 3 16,-1-2-12-16,0-3 6 0,1-1-13 15,0-3-11-15,1-2-39 0,-1 2-13 0,-1-4-35 16,1-7-48-16,0 0 10 0,4-4-132 16,-1-5-51-16,-1-4-41 0,4-4 27 0,-12-1-244 15,13 0 22-15,4 0 52 0,17-15 31 0,-17 3-3 16,3 0 65-16,-1-1 0 0,0 1 12 16,2 0 43-16,1-4 45 0</inkml:trace>
  <inkml:trace contextRef="#ctx0" brushRef="#br0" timeOffset="3296.1">3138 8000 799 0,'-1'-9'419'0,"0"3"-24"0,-1-1-1 16,-1 1-22-16,1 1-29 0,0 0-34 0,-3 0-29 15,1 2-20-15,-1 1-25 0,-2-1-20 0,1 4-25 16,-1 0-17-16,1 1-18 0,-2-2-24 16,-13 16-3-16,5-4-12 0,3 7 5 0,1 3-26 15,3 3 7-15,1 1-24 0,2 1 1 16,0-2-7-16,5-1-8 0,1-1-3 0,0-13-4 15,0 4-2-15,0 1 0 0,18 10-27 0,-11-18 12 16,3-4-28-16,-2-2-23 0,0-1-20 0,16-11-28 16,-8 1-27-16,0-3 8 0,0-3-66 15,1-3-19-15,-4 0-27 0,-1-4-8 0,-1-1-6 16,-1-1-16-16,-1-1 5 0,-2-3 13 16,-1-3-35-16,-1 1 29 0,3-2 18 0,-6 0-9 15,-1-2 30-15,-1 17 15 0,0-5 78 16,0-5 24-16,0 0 23 0,0 1 19 0,-15-28 42 15,7 28 29-15,0 3-10 0,-2 0 23 0,1 5 13 16,1 2 7-16,5 2 34 0,-4 2-3 0,2 3-22 16,1 3-11-16,0 4-6 0,1 3-10 15,3 0 46-15,0 0-11 0,-11 19 15 0,7-1-1 16,0 4-4-16,4 3 0 0,0-11 14 0,0 10-6 16,0 3-14-16,13 32 0 0,-9-24-10 0,3 2 10 15,2 0-4-15,-1 2-17 0,0 2-17 16,2-4 6-16,1 1-21 0,0-2 3 0,1-1-8 15,1-5-15-15,-1-2 11 0,1-3-7 16,0-6-2-16,2 1 1 0,3-5-19 0,1-7 5 16,-2-2-31-16,3-6 8 0,-11 0-19 15,6 0-4-15,17-17-15 0,-15 5-18 0,-2-4 10 16,-1 2-7-16,-1-7-6 0,-3-1-4 16,3-2 8-16,-2 4-6 0,-4 3 12 0,0 1 8 15,-2 0 18-15,-1 7-3 0,-1 3-7 0,-1-1 10 16,0 6 10-16,-2 1 8 0,0 0 20 15,-1 8 6-15,0-2-5 0,1-1 15 0,-1 2-5 16,0 14-6-16,1-13-6 0,0 6 10 0,0 0-5 16,0 1 4-16,0 1-3 0,0 0-4 0,8 13-12 15,-5-20 13-15,1 0-5 0,0-2 0 16,3-2-31-16,-2-3-32 0,2-2-50 0,-2-1-20 16,5 1 11-16,14-13-142 0,-10 2-67 0,-1-2 29 15,0-2-267-15,-4-3 56 0,-2-1 46 16,3-6 11-16,-4 1 26 0,-1 1 41 0,-1-1 24 15,0 2 18-15,-2 0 11 0,0 0 17 16,-2 1 51-16</inkml:trace>
  <inkml:trace contextRef="#ctx0" brushRef="#br0" timeOffset="3422.43">3622 7829 658 0,'-14'-5'378'16,"1"1"-64"-16,-1 4-21 0,4-2-7 16,10 2-56-16,-9 0-6 0,1 0-52 0,2 0 8 15,6 0-40-15,-8 0-76 0,-5 11-52 0,10-7-77 16,-1 2 7-16,2-4-293 0,2 4-26 15,0-4 0-15,2 2 32 0,11 6 29 16,2-1 39-16,-1 1-1 0</inkml:trace>
  <inkml:trace contextRef="#ctx0" brushRef="#br0" timeOffset="3790.41">3696 8021 842 0,'3'16'369'16,"1"0"-35"-16,0-5-15 0,-1 6-40 0,0-2 2 15,-1-1-42-15,0 2-39 0,1-3 3 16,-2-1-5-16,-1-4-29 0,2 1-26 0,-2-4 2 15,1 0-9-15,-1-5 2 0,0 0 0 0,0 0 4 16,0 7-10-16,0-7-6 0,0 0-16 16,0 0-13-16,-8 10-2 0,5-13-2 0,-1 0-20 15,1-1-4-15,-1 0 5 0,-4-9-19 0,1-4 0 16,2-1-9-16,3 1 3 0,1-1-1 16,1 13-8-16,0-7-1 0,0-2-11 0,18-13 6 15,-7 15-7-15,4-1 2 0,3 4-1 0,0-2 1 16,3 2-13-16,0 4 1 0,1 2-1 15,2 3 4-15,-13 0 0 0,6 0-5 0,22 16 11 16,-17-4 5-16,-6 2 1 0,-2 2-2 0,-3 2-8 16,-2 0 9-16,-2-2-17 0,-3 3 16 15,-3-6-10-15,-1-13-18 0,0 11-36 0,0-2-22 16,-13 14-32-16,8-14 9 0,0-3-118 16,1 1-39-16,0-5-23 0,0 1-45 0,3-1 29 15,-2 0-245-15,2-2 20 0,2 0 53 16,2 0 23-16,1-2 25 0,1-2 37 0,8-1 32 15,6-1 24-15,5 1 2 0,-3-4-1 0</inkml:trace>
  <inkml:trace contextRef="#ctx0" brushRef="#br0" timeOffset="4308.84">4216 8032 1053 0,'4'-14'397'16,"-2"2"-27"-16,-1 4-11 0,-2 0-27 0,-2 3-20 16,3 5-29-16,-7-8-9 0,3 5-31 15,-2 3-8-15,0 3-20 0,-10 6-23 0,-3 4-2 16,4 3-12-16,-1 0-11 0,2 5-10 15,3 1-19-15,2 0-33 0,1 4-7 16,4-3-4-16,0 0-3 0,0-3-10 0,4-12-2 16,0 3-18-16,13 17 8 0,-8-18-25 0,3-5 10 15,-1-2-28-15,0-3-15 0,0-1-9 0,-1 1-6 16,15-18-9-16,-8 5-25 0,0-2 2 16,-2-1-20-16,1-2 2 0,-1-5-4 0,-1-2 6 15,0 2 1-15,0 1 17 0,-2 7-10 0,-3-2-3 16,1 5 8-16,-1-1-3 0,-2 6 14 15,0 2 13-15,0 5-14 0,-2 0 6 0,-1 0 12 16,0 0 4-16,3 12 3 0,-1 10 32 0,-1 3 15 16,1 9 10-16,0-1 32 0,1 1-10 15,-1 7 16-15,2 2-1 0,2 6 20 16,-2 0-6-16,1 1-21 0,-2-2 8 0,0-1-9 16,-2 1 1-16,-1-24-7 0,0 8-7 0,-10 43-6 15,1-37 4-15,0-3-9 0,-4-6-8 0,-1-2 9 16,-2-4-6-16,-2-4-25 0,0-3-10 15,-7-3 0-15,3-7-3 0,1-2 12 16,-1-1 2-16,12-3-4 0,-17-12-1 0,11 4-10 16,3-7 9-16,1-3-16 0,3-2-18 0,4-4-12 15,5-5-8-15,0 14-22 0,0-8-19 0,18-31-20 16,-5 19-5-16,2 2-18 0,4 0-21 0,4 3 15 16,-1-2-83-16,-1 1-27 0,-1 7-52 15,1-1-73-15,-1 4 32 0,0 2-220 0,-2 2 28 16,1 2 40-16,2 1 26 0,0 1 55 0,5 2 1 15,2 0 46-15,2 4 30 0,5-2 13 16,2 1 13-16,5 1 7 0</inkml:trace>
  <inkml:trace contextRef="#ctx0" brushRef="#br0" timeOffset="4857.45">5474 7978 1000 0,'3'0'335'0,"0"0"-15"15,-1 1-12-15,-2 1-39 0,0-2 8 0,-1 0-24 16,-3 0-22-16,1 1-12 0,-2-1-22 0,0 0-16 16,-2 0-29-16,0 1-6 0,-1-2-8 0,-1 1-8 15,-6 0-9-15,0 0-5 0,1 0-17 16,-11-11-1-16,9 4-8 0,6 3 1 0,2 0-10 15,1-3 0-15,2 3-13 0,2-1-9 0,2-2-11 16,1 7 7-16,0 0-11 0,10-20-5 16,1 11-9-16,1 0-2 0,2 4-7 0,2 2 5 15,0 2-1-15,-8 1-12 0,6 0-1 16,19 21 2-16,-13-7-1 0,-1 3 4 0,-3 2-1 16,-2 5 10-16,-4-2-7 0,-2 4-1 0,-1 2-7 15,-4 1 14-15,-3-17-1 0,0 9-8 0,-16 25 16 16,7-23-3-16,-2-1-4 0,-2-1-13 15,-1-2-5-15,-5-1 10 0,-1-4 4 0,0-2-15 16,-2 0 3-16,-4-3 0 0,0-2-21 16,1-3-11-16,14-4-24 0,-6 0-8 0,-20-13-7 15,21 4 6-15,3-2 2 0,2-1 8 0,7 1 2 16,3 2 21-16,1 9-16 0,0-8 14 0,11-13 13 16,2 10-4-16,0 1 5 0,6 4 8 15,1 3 17-15,1 0 5 0,4 3 8 16,-13 0-1-16,8 0 4 0,24 11-11 0,-19-3 11 15,-1-2-10-15,-1 1-1 0,-2 0-18 0,-2-2-34 16,-2 2-39-16,-1-3 7 0,-2-1-155 16,-4 0-92-16,0-3 29 0,1 0-257 0,8 1 61 15,-7-1 11-15,4 0 42 0,6 0 41 0,5 0 43 16,3 0 23-16,35-13 4 0,-26 11 32 16,5-1-7-16</inkml:trace>
  <inkml:trace contextRef="#ctx0" brushRef="#br0" timeOffset="5155.75">6827 7974 959 0,'3'4'484'0,"3"10"-34"0,0 4-23 15,0 4-26-15,-2 4-47 0,3 3-8 16,-1 2-34-16,-2 2-31 0,0 2-32 0,0 2-16 16,-1 1-30-16,-2 1-24 0,-1-21 4 0,0 11-33 15,0 0-63-15,0 2-56 0,-14 30-35 16,10-34-68-16,0-6 7 0,-4-4-153 0,-1-5-83 16,3-8 28-16,2-1-255 0,1-5 61 15,3 2 21-15,-5-8 15 0,0-5 68 0,0-2 22 16,1-4 3-16,0-3 38 0,1 2 9 0,-1-8 9 15</inkml:trace>
  <inkml:trace contextRef="#ctx0" brushRef="#br0" timeOffset="5439.56">6814 8081 943 0,'5'-20'505'0,"-3"4"-41"0,-2 8-41 0,9-14-18 16,-3 7-42-16,2 3-12 0,5-2-36 15,3 3-8-15,3 1-43 0,5 4-14 0,1-1-25 16,4 2-14-16,2 4-25 0,1 0-23 0,-16 1-22 15,29 10 1-15,-22 1-9 0,-2 4-21 16,-2 2 1-16,-4 3-27 0,-3 3-3 0,-3-1 1 16,-3 2-8-16,-6 4-10 0,0-16-13 15,-11 21 9-15,-3-11-5 0,-1-5-7 16,-2-2-17-16,-6-1-29 0,1-2-42 0,0-5-60 16,-1-4-78-16,4-3 16 0,10 0-128 15,-15-14-80-15,12 0 33 0,4 0-253 0,3-4 38 16,5-1 40-16,0 11 35 0,10-21 31 15,0 8 58-15,4 1 32 0,2 3 18 0,3 2 10 16,3 1 21-16,4 1 15 0,-5 2 27 16</inkml:trace>
  <inkml:trace contextRef="#ctx0" brushRef="#br0" timeOffset="5724.34">7216 7986 219 0,'23'-4'449'0,"-2"4"-72"0,-12 0-52 0,3 0 11 16,2 0-44-16,15 11 47 0,-18-4-21 16,-2 3 0-16,0 4-13 0,-6-1-5 0,-1 4-10 15,0 2-30-15,-2-10-19 0,0 5-37 16,0 2-2-16,0 0-22 0,0-3-23 0,0-1-31 15,0-2 9-15,10 6-36 0,-3-1 5 0,-2-10-10 16,4 0-14-16,0-4-10 0,0-2 1 0,-9 1-21 16,26-8 2-16,-8-1-11 0,0-2 5 15,1-2-24-15,-2-4 0 0,1 1-23 0,-4-3 3 16,0 1 3-16,-2-1 1 0,-4 1 0 16,-1 1 1-16,-5 2-14 0,-1 4-1 0,-1 11 8 15,0-7-5-15,-12-6-19 0,-2 6 12 0,-6 4-21 16,-2 3-7-16,-5-2-23 0,13 2-26 0,-4 0 0 15,-5 0-34-15,-23 15 12 0,24-8-83 0,1-3-50 16,1 0-40-16,8 3 27 0,2-3-258 16,2-4 26-16,4 1 24 0,4-1 46 0,0-2 36 15,4 1 17-15,1 1 29 0,16-5-9 0,6 3 31 16,1-1 37-16,4 0 22 0</inkml:trace>
  <inkml:trace contextRef="#ctx0" brushRef="#br0" timeOffset="5939.92">7708 7970 436 0,'8'0'485'0,"-2"0"-85"0,2 2-56 0,-2 0 65 16,-2 1-24-16,-1 0-7 0,5 11-34 0,-2-1-4 16,-2 3-44-16,-1 4-12 0,1-3-35 0,-2 2-20 15,0-1-32-15,0 0-28 0,1-2-17 16,-3-3-10-16,3-1-6 0,-2-5-25 0,-1 0-38 16,1-3-12-16,-1-1-49 0,2-2-66 15,-2-1 4-15,0 0-136 0,0 0-69 0,12-10-54 16,-6-2 28-16,5-4-250 0,-1-5 36 0,-1 3 48 15,0-4 37-15,1 4-14 0,-1-4 42 0,0-2 48 16,-3 0 42-16,-1 2 4 0,-2-4-38 16</inkml:trace>
  <inkml:trace contextRef="#ctx0" brushRef="#br0" timeOffset="6060.24">7853 7825 988 0,'-16'-4'326'0,"-2"1"-15"16,8 3-50-16,-3 0-20 0,-3 0-29 0,-1 0-46 15,-12 10 7-15,17-7-30 0,6 1-61 16,0-3-26-16,2 3-52 0,2-1-55 0,2 1 5 15,2-1-207-15,2 0-99 0,9 7-18 16,4-3 27-16,2 5 35 0,3-2 19 0,2 2 4 16,-1-2 44-16</inkml:trace>
  <inkml:trace contextRef="#ctx0" brushRef="#br0" timeOffset="6371.57">7894 7956 519 0,'20'15'260'0,"-3"0"23"0,1 2-6 16,-1 2-19-16,-1-3 13 0,-3 4 0 0,-2-3-31 16,-3-2 17-16,-2-1 1 0,0-1-25 15,-2-3 6-15,-1-4-26 0,-3 1 4 0,0-7 4 16,0 0-27-16,0 0 3 0,0 8-19 0,0-8-4 15,-13 8-27-15,9-8-6 0,0-2-17 16,-1-1-13-16,1-1-24 0,-6-7-15 0,5-3-5 16,-1-4 11-16,6 1-9 0,0-3-24 15,0 10 7-15,13-18-7 0,-1 13-20 0,0 0-9 16,4-2 10-16,2 7-2 0,0 2-3 0,3 1-4 16,-1 4-9-16,3 2 1 0,-10 1-7 15,5 0 12-15,23 12-11 0,-18-3 9 0,-2 3-3 16,1 2 4-16,-4 0-13 0,-2 0 2 0,-3-3-5 15,-4 3 4-15,-1-3-31 0,-4-1-35 16,-2-2-17-16,-2-8 9 0,0 6-141 0,0-6-32 16,-14 13-46-16,9-13 26 0,-1 1-271 0,-1-2 30 15,0 2 8-15,-1-2 61 0,0 1 43 16,-13-12 16-16,11 1 34 0,8-3 19 16,0-1 10-16,2 5 36 0,10-19-2 0</inkml:trace>
  <inkml:trace contextRef="#ctx0" brushRef="#br0" timeOffset="6586.64">8522 7749 265 0,'9'-4'545'16,"0"4"-117"-16,0 2 52 0,-2 3-26 15,6 7-40-15,-2 5-2 0,-1 2-45 0,-4 5 5 16,-1 2-49-16,-3 2-24 0,-2 5-27 0,0-20-21 16,0 8-27-16,0 3-3 0,-14 27-22 15,9-24-50-15,0-6-33 0,0 1-29 0,1-1-59 16,0-5-45-16,1-5-50 0,1-3-48 0,2-8 10 15,0 0-189-15,0 0 28 0,4 3-310 0,-2-6 44 16,1 0 17-16,-1-2 78 0,6-6 4 16,-1-5 67-16,-2 0 7 0,-2-4 21 0,-3 10 63 15,0-1-21-15,0-4 47 0</inkml:trace>
  <inkml:trace contextRef="#ctx0" brushRef="#br0" timeOffset="7095.5">8450 7942 1143 0,'-5'-2'473'0,"1"2"-46"0,0 0-65 0,0 0-32 16,1 0-35-16,3 0-31 0,-1 0-33 16,3 2-26-16,2-2-14 0,2 0-24 0,1 0-40 15,14 1-28-15,-10-1-68 0,8 0-3 0,4 0-73 16,1 0-39-16,2 0-49 0,0 0-35 0,2 0-9 16,1 0 16-16,30-7-165 0,-33 2-36 15,0-2-40-15,-3 2 16 0,-3-3 60 16,-3 2 95-16,-2 0 159 0,-3 4 7 0,-3-2 220 15,0 1 35-15,-4 2-10 0,-3-1 6 0,0 0-4 16,-2 0 9-16,0 2-19 0,-5 2 2 0,0-2-19 16,-1 2 66-16,-11 3 5 0,0 0-4 0,0 2-8 15,-2 0-25-15,0-3-21 0,3 4-25 16,-2 1-7-16,2 1-15 0,2-2-7 0,3 2-18 16,0-3-14-16,3 3 3 0,0-2-14 15,4-3-7-15,1 3-11 0,3-3-10 0,0-5-14 16,0 0-16-16,0 0 1 0,12 12-13 0,1-4-10 15,2-2-9-15,1 0 5 0,3-2-2 16,2 1-11-16,-1 0 5 0,4 0-8 0,0 2 6 16,1-3 0-16,-5 0-10 0,2 1 12 0,-4 4 1 15,-4-2 23-15,1-2-12 0,-7 2 11 0,-1-2-2 16,-3-1 14-16,-3 1 8 0,-1 1 16 0,0-6 5 16,0 0 13-16,-11 10 1 0,-5 1-2 15,-1-5-5-15,-2 1-9 0,-2-4-5 16,-4 0-9-16,-3-2-2 0,-4 1 1 15,16-2-24-15,-7 0-39 0,-2 0-37 0,-28-9 8 0,28 2-154 16,4-2 22-16,3 0-354 0,4 0 33 16,4-1 47-16,7 2 13 0,3 2 38 0,21-11 44 15,3 7 13-15,9-1 7 0,12-2 35 16,8 1 30-16,6-1 4 0</inkml:trace>
  <inkml:trace contextRef="#ctx0" brushRef="#br0" timeOffset="7419.87">10171 7870 1048 0,'8'7'470'15,"-2"2"-39"-15,-3 0-43 0,-2 1-26 0,-1 8-17 16,4-1-5-16,-1-3-36 0,0 6-18 16,2-3-38-16,1-2-6 0,1 0-27 0,3-4-21 0,1 4-10 15,3-6-21-15,2-1-15 0,3-3-32 16,-1-1 4-16,0-2-2 0,-8-2-35 15,6 0 7-15,3 0-18 0,22-14-21 0,-20 4-35 16,-1 1-12-16,0-4-19 0,-4 4-21 0,-1-5-5 16,-4 0-2-16,-3 2-20 0,-2 3 1 0,-4 0-2 15,-2 9-11-15,0-6 5 0,-11-5-5 0,-7 6-17 16,-3 0 14-16,-2 3 6 0,-7 1-44 16,1 1-27-16,-1 0-16 0,4-1-34 15,13 1-26-15,-5 0-30 0,-1 0 20 0,5 0-270 16,2 0 41-16,4 0 24 0,8 0 42 0,0 0 44 15,-9-8 7-15,13 7 52 0,13-1-34 16,5 1 56-16</inkml:trace>
  <inkml:trace contextRef="#ctx0" brushRef="#br0" timeOffset="7771.83">10655 7925 1064 0,'13'7'363'16,"0"-1"-47"-16,-4 1 41 0,3 1-38 15,-4 3-24-15,-2 2-22 0,-1 0-18 0,-1-4-32 16,-1-2-12-16,-1 1-30 0,1-2-26 0,-2-2 6 15,1 0-20-15,-2 0-11 0,1-1-13 0,-1-1 1 16,0-2-16-16,0 0-15 0,0 0-10 16,0 0-7-16,-11 5-11 0,7-7 7 0,1 1-8 15,-1-2-7-15,1-1-7 0,1 1-2 16,0-3-9-16,1 1 1 0,2-2-17 0,3-9-2 16,3 0 8-16,2 1-2 0,4 4-2 0,2-2-7 15,2 5-1-15,4 0-15 0,-1 0 22 0,1 3-2 16,4 1-5-16,-4 3 5 0,-10 1 1 15,3 0 3-15,20 13 5 0,-17-4-4 0,-2-1 5 16,0-1 5-16,-4 7 0 0,-2-1-10 16,-4-6 5-16,-3 2-6 0,-2 0-6 0,0-9-1 15,0 8-18-15,-12 3-42 0,8-5-43 0,-4 3 9 16,-2-3-142-16,2-5-79 0,1 0 27 0,-1-1-271 16,1 0 11-16,7 0 61 0,0 0 24 15,0 0 32-15,-6-5 56 0,10 2 1 0,16-11 41 16,6 5 9-16,3-2 36 0,6 2 11 0</inkml:trace>
  <inkml:trace contextRef="#ctx0" brushRef="#br0" timeOffset="8002.44">12010 7653 1132 0,'17'9'480'15,"2"6"-44"-15,-3 1-17 0,0 3-44 0,0 5-19 16,2 0-19-16,1 4-37 0,-1 1-38 15,0 1-25-15,-3 0-25 0,-2-1-20 0,-2 0-4 16,-3-3-42-16,-1 1-50 0,-3-2-50 16,-3-6-62-16,-1-8 2 0,0 2-153 0,0 0-60 15,-16 8-85-15,11-16 34 0,-2-2-217 0,-1 0 17 16,-1-3 26-16,1-3 47 0,8 3 56 16,-27-8 5-16,9 3 48 0,-1-8 0 0,-2-1-9 15,2-1 51-15</inkml:trace>
  <inkml:trace contextRef="#ctx0" brushRef="#br0" timeOffset="8831.78">11794 7879 953 0,'-5'-2'487'0,"2"-1"-59"0,3-1-51 0,2 4-43 0,1-2-26 16,3 2-14-16,10-5-37 0,3 5-15 16,-8 0-25-16,8 0-28 0,5 0-21 0,3 0-12 15,3 0-22-15,4 0-7 0,-1 0-19 0,3 0-17 16,0 0-20-16,1 0-32 0,-1 0-39 15,1 0-8-15,-4 0-29 0,0 0 4 0,33-5-79 16,-36 0-33-16,-3-2 15 0,-3 0 0 0,-3-3-8 16,-2 1 0-16,-5-1 14 0,-2-1 5 15,-5 2 12-15,-4 2 7 0,-1-2 1 0,-2 1 14 16,0 8 20-16,0-12-2 0,-10-14 3 0,4 11 10 16,-9 1-1-16,2 1 4 0,-1 1 31 15,-2 2 22-15,-2 0-5 0,2 3 32 0,1 0 5 16,4 5 0-16,0-3 15 0,2 4 2 15,9 1 16-15,-8 0 5 0,1 0-7 0,-10 17 68 16,9-5-32-16,1 2 18 0,3 5-10 0,1 2 4 16,2 3 13-16,1-11-2 0,0 6-2 15,0 5 6-15,13 30-10 0,-8-28 0 0,2 2-15 16,-1-3-7-16,2 0-6 0,-1 3-8 16,1-3 1-16,-4-6-12 0,0 1-2 0,2-5-23 15,-3-6 12-15,-1 0-7 0,0-6 1 0,-1 2-2 16,-1-3-17-16,0 0 10 0,0-2-2 0,0 0-7 15,0 0-2-15,-2-2-17 0,1-1 0 16,-1-1-2-16,0-3-13 0,0 2 0 16,3-14-7-16,-1 11-13 0,0-5 11 0,16-14-6 15,-6 14-7-15,2 2-3 0,3-1 18 0,2 3-5 16,0 2-9-16,4 2 9 0,-1 2 8 0,-1 1-5 16,1 2 2-16,-5 0-4 0,-6 0 2 15,3 0-3-15,17 14 12 0,-14-3 1 0,-5 1 3 16,0-3 0-16,2 4 5 0,-1 1 11 15,-5 0 4-15,2 2-10 0,-1-2 14 0,0-3-9 16,0 2 0-16,-3-4 4 0,1-1 6 16,-2 1-2-16,1-6 17 0,0 1-1 0,-1 0-13 15,3-2 20-15,-3 0 0 0,4-2-2 0,-7 0-12 16,7 0-4-16,4 0 3 0,17-12-10 16,-12 5-3-16,0-3-14 0,0-2 3 0,0-3-9 15,1 1 25-15,0 1-19 0,0-2 2 0,-2 1 3 16,0-2-5-16,-4 1-3 0,-1 1 20 0,-4 2-23 15,-2 4 11-15,-3-1-2 0,-1 9-1 16,0 0-28-16,0 0 23 0,0 0 0 0,-15-8-3 16,11 8 0-16,-8 8-8 0,1 1 8 15,0 2 2-15,0 2-17 0,1 1 22 0,1 1-20 16,5-2 24-16,1-1-18 0,3 0 9 0,0-12-16 16,0 10 27-16,0 1-11 0,16 12 14 15,-4-14-38-15,-3-4-23 0,3-2-26 0,-1-2-45 16,0-1-36-16,0 0 15 0,3 0-156 15,22-9-72-15,-14 2 32 0,-3 0-246 0,0-1 65 16,4 0 41-16,-1-3 17 0,2 2 11 16,7 3 73-16,-6-4 16 0,5 1 36 0,6-1 0 15,7 0 39-15,0 2 9 0</inkml:trace>
  <inkml:trace contextRef="#ctx0" brushRef="#br0" timeOffset="10380.54">14441 7773 866 0,'4'-9'366'0,"-2"1"-53"0,-2-2-38 15,0 3 50-15,0 1-65 0,-4 1 1 16,-3-5-24-16,-5 0-4 0,3 5-40 0,-6-2-2 15,-1 4-19-15,-4 1-20 0,11 2-11 16,-8 0-6-16,-20 16-8 0,12-3-6 0,3-1-21 16,0 5 6-16,1 2-8 0,4 2 8 0,-2 1-1 15,3 3-8-15,3-1-10 0,2-1-16 16,1 2 1-16,6 5-13 0,1-5 9 0,3-14-3 16,0 6-14-16,19 16-1 0,-4-17-3 0,2-3-13 15,4-2-10-15,0-1 15 0,3-3-2 0,-1-6-23 16,-11-1 0-16,8 0-13 0,0 0-23 15,27-13-6-15,-22 2-21 0,-5 0 0 0,5 0-7 16,-2-3-32-16,1-1 18 0,-4 1 4 16,0-2 0-16,-1-1 21 0,-2 0-4 0,-3 2 6 15,-5 3-20-15,0 2 6 0,0 1 45 16,-7 2 26-16,3 0-18 0,-1 3-9 0,-2 2 9 16,0 1 30-16,-2 0-14 0,0 3 22 0,0-2-2 15,-2 2 9-15,0 1-1 0,2 4 4 16,-2-2 4-16,2 3 4 0,0-3-4 0,0 2 3 15,0 1-2-15,9 15-12 0,2-8 0 0,0 2 7 16,2-6-5-16,2-3 7 0,5-1-20 16,-2 1 4-16,4-4-4 0,1-1-1 0,-3-1 3 15,2-2-8-15,-13 0 1 0,7 0-24 0,20-14 0 16,-18 3-19-16,-3 2-2 0,2-3-21 16,0-1 5-16,-5 0-15 0,-1-2 11 0,-1 1 3 15,0-3-12-15,-1 1 16 0,-3 1 0 0,-1 5 12 16,-3 2-12-16,-2 2 8 0,0 2 16 15,0 4 3-15,0 0 2 0,0 0 7 0,-5-4 15 16,1 6 10-16,2 3-5 0,-7 5 14 0,0-1-4 16,2 4-1-16,-1-1 6 0,1 3 0 15,-1-1-3-15,4-2 2 0,2-1 12 0,0-1-12 16,2-10 11-16,0 11 9 0,14 12-16 16,-1-10 0-16,5-3-7 0,-1-1-3 0,4-3 12 15,2-1-16-15,4-2 14 0,-5-3-19 0,0 0 4 16,-11 0-14-16,24-10-1 0,-16 3-19 15,2-1-4-15,0-3-12 0,-2-3-19 0,-1 3 13 16,-5-4-5-16,0-3-1 0,-3 1-5 0,-3 2 10 16,-3-1-10-16,1 2 12 0,-2 3 4 0,-1 0 0 15,-2 3 0-15,0 1 10 0,0 7 8 16,0 0 4-16,0-7-10 0,0 7 6 0,0-8 13 16,0 8 0-16,0-7-5 0,0 7 3 0,0 0 0 15,0 0-13-15,0 0 1 0,6-10 13 16,1 10-7-16,13 7 12 0,0 0-14 0,3 4 7 15,-3 1 20-15,0 1-12 0,0 0 13 0,-3 2-15 16,0-1 21-16,-1 3-5 0,-3 2-4 16,1-2-3-16,-3-4 2 0,-6 1 0 0,6 3-7 15,-6-7 5-15,-1-3 4 0,-2 0 3 0,-2-4 11 16,0 2-10-16,0-5 11 0,0 0 5 16,0 0 0-16,-9 1 1 0,2-1-12 0,3 0 8 15,-1-2 0-15,1-2-17 0,-2 2 9 16,-6-8-1-16,5-1-2 0,0-3 0 0,3 5-1 15,2-1-19-15,0 0 6 0,2 4 2 0,0 6-15 16,0-6 18-16,0 6-14 0,13-26 9 16,-4 13-13-16,5 1-3 0,1 1 19 0,1 2-21 15,2 0 7-15,4 0-3 0,1 2-4 16,4 2-3-16,0 1 24 0,-3 4-18 0,-1-1 10 16,-11 1-13-16,3 0 18 0,20 11-11 0,-16-3 5 15,-6 2-14-15,-1 0 7 0,-1 1-5 16,-1 2 15-16,-2 0-7 0,-1 1 6 0,-1 0-3 15,-2-4-14-15,-1 0 18 0,1-1-16 16,1-3 7-16,-3-1-2 0,1 1 11 16,-1-4 5-16,2 2-14 0,-2 0 2 0,1-3-1 15,1 2 22-15,0-3-23 0,-4 0 12 0,0 0-5 16,8 0 18-16,-8 0-11 0,8 0 12 0,-8 0-2 16,25-18 5-16,-16 7-15 0,5 1 15 15,-5-3-3-15,-1-2-6 0,-1 0-26 0,1-1 30 16,-2 2-13-16,1-3-8 0,-1-1 12 0,-2 1-3 15,2-1 1-15,-4 7 0 0,2-4 0 16,-2 5 1-16,0-1-24 0,-2 2-32 0,0 9-51 16,0-8-50-16,0 8 14 0,0-8-133 15,-14-3-65-15,8 9 28 0,4-2-293 0,0 4 63 16,0 0 33-16,2 0 42 0,0 0 14 0,6 1 48 16,8 5 12-16,3 1 25 0,2 3 41 15,-2 0 23-15,4-1 12 0</inkml:trace>
  <inkml:trace contextRef="#ctx0" brushRef="#br0" timeOffset="10849.28">16155 7858 818 0,'0'4'391'0,"-1"-1"-58"0,1 3 8 16,0 0 6-16,1-4-6 0,3 4-26 0,6 6-24 15,0-4-14-15,3 1-34 0,2-3-24 16,0-1-33-16,5-2-9 0,-7-2-14 0,8 1-13 15,0-2-22-15,-11 0-19 0,6 0-8 0,0 0-5 16,25-12-10-16,-19 4-2 0,0 1-7 16,-5 0-16-16,2-3-6 0,0-2-10 0,-6-2-13 15,1-1-12-15,1 0 3 0,-3-1-12 16,-2 4 7-16,-5-2-8 0,-1 3 3 0,-2 2-2 16,-2 9-5-16,0-8 3 0,-13-11-12 0,3 9 13 15,-5 5-7-15,-2 0 2 0,-3 3-13 16,8 2 3-16,-6 0 7 0,-22 12 1 0,15 0-5 15,2 0-11-15,3 3 15 0,2 0-6 0,0 3 14 16,3 3 9-16,1 1 14 0,1 1-8 16,3 1 12-16,2 1 26 0,5-1 7 0,3-2 8 15,0-10 11-15,0 5 18 0,19 21-13 16,-6-21-9-16,3-2 9 0,1-5-5 0,6 2-17 16,2-5 2-16,0-2-12 0,6 0 16 0,-16-5-36 15,8 0-5-15,6 0-4 0,-1 0-4 16,3 0-5-16,29-13-37 0,-34 10-41 0,-4-5-31 15,2 2-41-15,-5-3-62 0,-2-2 16 16,1 1-148-16,-2-4 27 0,-2 5-315 0,-1-1 40 16,3-1 50-16,-3 1 39 0,6 1 25 0,3 1 35 15,0 1 28-15,3 3 33 0,1 0 26 0,2 3 0 16,-15 1 40-16,12 0-35 0</inkml:trace>
  <inkml:trace contextRef="#ctx0" brushRef="#br0" timeOffset="11022.25">17412 8039 1095 0,'3'-1'472'0,"-2"1"-68"15,3 0-57-15,-1 1-58 0,2-2-20 16,-2 1-39-16,-1 0-57 0,5-1-19 0,-4 2-138 16,1-1-84-16,0-1 7 0,-3 0-381 0,1 1 36 15,-2 0-7-15,0-1 57 0,-2 1 43 16,0 0-15-16,-1-3 61 0,-1 0-38 0</inkml:trace>
  <inkml:trace contextRef="#ctx0" brushRef="#br0" timeOffset="16325.87">19343 7897 227 0,'0'0'416'16,"0"0"-67"-16,0 0-15 0,-21-10-38 0,9 20-31 15,2-1-16-15,4 0-29 0,-4 1 5 16,5-2-33-16,2-1-21 0,1 1 43 0,1-2-7 15,1 0-23-15,0-6 7 0,0 0-19 0,0 0-17 16,11 12-17-16,-5-12-8 0,1 2-15 0,0-2-4 16,13-3-7-16,-11 3-13 0,21-15-24 0,-8 4-14 15,-1-3-22-15,-1 1-19 0,-1-2-24 16,-2-3-10-16,2-3 2 0,-3-3 2 16,0 1-8-16,0-4 1 0,-1 3 3 0,-5-3 3 15,3 3 1-15,-4-1 2 0,-1 0 2 0,-3 0 1 16,-3 5 1-16,1-1-1 0,-1 8 18 0,-2 13-25 15,0-10 33-15,-13-4-5 0,8 10-1 16,-1 4-12-16,0-1 27 0,-10 9 2 0,3 2-6 16,-2 7 22-16,1 2 10 0,2 2-2 15,2 4-1-15,-1 4 9 0,1 0-13 0,1 8 21 16,1-4-6-16,-2 6-6 0,2 2-4 16,-1 5 0-16,2-4-5 0,2 3-13 0,-1 0 11 15,1-2-13-15,0-3 0 0,-1-1 6 0,2-2-16 16,-1-1 3-16,2-5 2 0,1-3-10 0,-1 2 7 15,0-5-12-15,1-1 3 0,1-7 5 16,0-3 7-16,0-4-2 0,0-3-5 0,0-3-11 16,1 0-11-16,0-4-21 0,2-3-5 0,1 1-23 15,0-3-13-15,3-10-19 0,1-2 10 0,1 0 8 16,-1-5-66-16,-2-2-13 0,3-4-1 16,1 3-1-16,-1-2 10 0,-1 1 14 0,1 0 8 15,2-4 24-15,-2 5 1 0,-3-3 3 16,2 2 15-16,-1 1 6 0,-4 3 17 0,-2 15-11 15,0-5 24-15,0-2 14 0,-17-14-12 0,11 19 1 16,-5 1 11-16,-1-1 5 0,3 4 5 16,1 3 8-16,-1-1 22 0,6-1-14 0,-1 2 15 15,0-1-15-15,1 2 8 0,1 0 5 0,-2 1-5 16,3 0 10-16,1 0-6 0,0 0 15 0,2 1 14 16,1-1 4-16,4 1-15 0,0-2 15 15,14 2-17-15,-14-1-8 0,9 0 15 16,4 0-28-16,4 0 11 0,27-12 11 0,-26 7-14 15,-1 0 2-15,2-1 6 0,-1-2-9 0,-2 0 5 16,0 1 19-16,-5-1-37 0,-2 2 11 16,-6 1 4-16,-3 3-22 0,1-2 14 0,-3 1 15 15,-2 3-17-15,-1 0 4 0,-2 0 0 16,-2 0-1-16,-2 2-2 0,-1 0 35 0,0 3-11 16,-6 4 28-16,1 1-20 0,-1-2 8 0,4 5-16 15,0-2 29-15,2-1-19 0,1 0 6 0,4-1 2 16,0-9-5-16,0 9 0 0,0 2 7 15,16 15-13-15,-6-15-2 0,3-1 5 16,1-5-3-16,-1 0-5 0,-2-4 7 0,0-1-16 16,-11 0 4-16,15 0-9 0,18-10 0 0,-15 5-7 15,-4-5-8-15,2 0-4 0,-3 1 6 0,-2-4 0 16,0 1-3-16,-3 0-7 0,-4 0 10 0,-1 3-18 16,-3 1-15-16,0 8 14 0,0 0 6 15,-16-18-18-15,0 11-21 0,-2 3-10 0,-1 1 5 16,8 3-29-16,-7 0-51 0,-1 0-18 15,1 0-36-15,1 0-62 0,4 0 21 16,-6 11-270-16,14-7 42 0,3-1 29 0,2-1 39 0,2-2 8 16,3 3 29-16,13 0 39 0,-4-2-5 15,9 0 0-15</inkml:trace>
  <inkml:trace contextRef="#ctx0" brushRef="#br0" timeOffset="16604.62">19974 7907 732 0,'11'-5'383'0,"0"5"-22"0,5-8-46 0,-10 8-1 16,-6 0-5-16,0 0-23 0,10 0-3 0,15 12-15 15,-11-3-19-15,0 0-15 0,-3 2-20 16,1 1-38-16,-1 1-7 0,-1-2-10 0,-3 0-21 16,-2 0-5-16,-2-1-17 0,3 2-16 0,-4 1 3 15,-1-6-21-15,0-3-4 0,1 3-7 16,-1-4 15-16,-1-1 0 0,0-1-19 0,0-1-5 16,-1 0-6-16,-1-1 0 0,1-1-14 15,-1 0-2-15,1-1-8 0,-1-3-7 0,1 0 16 16,-2-11-29-16,3 4-18 0,-1 0-34 15,1-5-16-15,0 9-35 0,0-5 8 0,16-15-114 16,-10 12-41-16,8 0-64 0,3 2 29 0,6 1-263 16,3 2 38-16,3 0 39 0,2 1 50 15,4 3 6-15,1-1 18 0,3 4 41 16,4 1 36-16,4-2 2 0,0 0 38 0,2 4-61 16</inkml:trace>
  <inkml:trace contextRef="#ctx0" brushRef="#br0" timeOffset="16940.02">21252 7567 522 0,'5'-7'485'15,"-1"3"-89"-15,0 4-52 0,-2 2-15 0,-2 5-17 16,0 1-21-16,-4 14-16 0,4-11-12 0,0 8-20 16,-8 30-2-16,6-19-10 0,-2-2-24 0,1 5-19 15,-1-5-11-15,0 0-20 0,1 4-1 16,-3-3-10-16,0-5-37 0,0 2-6 15,1-4 3-15,3-2-25 0,-3-3-7 0,-2-1 2 16,4-3-13-16,2-6 7 0,1-7-8 0,0 0-3 16,0 5-19-16,0-5-12 0,27 18-3 15,-9-14 2-15,1 2-3 0,3-5-1 0,4 3-6 16,4-1 8-16,0 0-20 0,3-1-31 16,-1-1-4-16,1 3-29 0,-4-4-17 0,0 0-32 15,-2 0 11-15,-15 0-88 0,4 0-33 0,0 0-15 16,14-14-48-16,-11 7 28 0,-11 0-233 15,-3 0-32-15,-3-1 56 0,-1 2 51 0,-1-3-6 16,0 2 60-16,0-3-3 0,0-2 33 16,-10-17 46-16,3 12 29 0</inkml:trace>
  <inkml:trace contextRef="#ctx0" brushRef="#br0" timeOffset="17191.21">21348 7532 980 0,'-1'-4'473'16,"0"0"-42"-16,0 0-59 0,1 0-23 0,2 2-29 15,0-1-26-15,2 0-41 0,3 2-11 0,12-3-27 16,0 1-22-16,4 2-21 0,-2 1-23 0,4 0-11 16,-13 0-12-16,7 0-25 0,5 0-11 0,1 0-10 15,0 0-51-15,-2 0-50 0,-1 0 4 16,-1 0-122-16,15 9-65 0,-27-7-70 0,-1-1 28 15,-3 1-256-15,-1 1 16 0,-2-1 49 16,-3 1 23-16,-1 0 19 0,-1 1 59 0,-1 0 24 16,-9 6 19-16,-5 1 8 0</inkml:trace>
  <inkml:trace contextRef="#ctx0" brushRef="#br0" timeOffset="17401.3">21320 7746 1058 0,'0'3'383'16,"0"1"39"-16,2-2-32 0,2 0-55 0,0 1-17 16,2 0-39-16,7 1-31 0,3 2-20 15,0-1-26-15,1-2-33 0,0-1-22 0,-2 1-72 16,-3-1-53-16,0-2-1 0,-1 2-166 0,-11-2-104 16,15 0 22-16,-2 0-248 0,-2 0 25 15,1 0 39-15,-4 0 26 0,0 0 12 0,0 0 59 16,4 0 19-16,20 17-17 0,-12-10 28 0</inkml:trace>
  <inkml:trace contextRef="#ctx0" brushRef="#br0" timeOffset="17925.7">21954 8100 712 0,'0'-5'492'0,"0"3"-83"0,1-1-15 15,0 1-41-15,-1 2-36 0,1-1-36 16,-1 1-21-16,1 1-9 0,-1 1 6 0,2 3-16 15,2 11-12-15,-1 2 0 0,-1 1-18 16,0 3-11-16,1-2 4 0,-2 3-41 0,-1-3-12 16,0 1-23-16,0-13-10 0,0 6-4 15,0 0-21-15,0-1-4 0,0-1 4 0,0-2-31 16,0-2-5-16,0-1-29 0,0-7-26 16,0 7-45-16,0-7-68 0,0 0 11 0,0 0-148 15,5 11-44-15,-1-12 27 0,-2-1-253 0,-1-2-32 16,3 0 43-16,2 1 35 0,-3-1 58 15,0 0 17-15,7-6 21 0,-4-1 14 0,3 0 29 16,0 0 36-16,0-1 9 0</inkml:trace>
  <inkml:trace contextRef="#ctx0" brushRef="#br0" timeOffset="18187.9">22153 8103 1094 0,'2'-5'478'16,"0"2"-29"-16,-1 3-29 0,1-2-45 0,-1-1-27 15,2 1-38-15,-3 1-36 0,1 1-20 0,0 2 3 16,0 2 10-16,0 1-3 0,0 4-21 16,3 11-25-16,-1 1 15 0,0 1-27 0,-2 2-10 15,2-3-47-15,-2 4 5 0,-1-2-33 0,3-3 11 16,-3 3-39-16,0-4-1 0,2-6-36 16,-2 1-6-16,2 4-80 0,-2-7-53 0,0-11-61 15,0 5 13-15,0-5-165 0,0 7-103 0,0-7 34 16,0 0-234-16,-3 7 64 0,2-8 29 0,3 0 53 15,-2 0 1-15,0-1 43 0,2 0 42 16,-2-3 29-16,0 3 8 0,0 0 64 16,2-1-16-16,-1 0 11 0</inkml:trace>
  <inkml:trace contextRef="#ctx0" brushRef="#br0" timeOffset="20847.62">24625 6099 574 0,'0'0'338'0,"0"0"-39"0,0 0-26 0,0 0 3 15,0 0-37-15,0 0 3 0,15 0-27 0,-15 0-25 16,0 0-22-16,0 0-17 0,0 0 41 16,0 0-15-16,0 0 4 0,0 0-23 0,0 0-9 15,0 0-2-15,0 0 6 0,0 0-24 16,0 0 1-16,0 0-20 0,0 0-11 0,0 0-1 16,0 0-8-16,0 0-17 0,-16-32-7 0,4 25-7 15,-1-1-7-15,3 1-1 0,1 3-15 16,3-1 8-16,-1 3-13 0,1-1 0 0,2 0 0 15,1 1-15-15,0 0-2 0,1 2 0 0,-1 0-10 16,3 0 8-16,2 4-4 0,2 1 5 16,7 7 1-16,2 0-1 0,2 1-9 0,4-1-1 15,-1 1 7-15,5-1-2 0,0-1-4 0,0-1 0 16,-1-2 5-16,2-2 0 0,1 1-1 0,-1-2 5 16,-2-5-10-16,-10 0-2 0,1 0-9 0,5 0-15 15,19-15 7-15,-19 6-10 0,-6 0 10 16,3 1-6-16,-3-4 5 0,-2 2-10 0,0-2 10 15,-4 3-12-15,-2 2 7 0,-2 2 5 0,-2 2-16 16,0 3 8-16,0 0 12 0,-8 0 4 16,-5 10-1-16,1 4 0 0,-5 1 30 0,0 4-11 15,0 1 11-15,1 1 2 0,-3 1 10 16,2 2 7-16,0 0-17 0,1-2 10 0,0 3 1 16,-1-1-1-16,2-2-2 0,-2-3 2 0,1 3-5 15,0-2-2-15,-1-1-14 0,1-2 6 0,4-6 2 16,-8 2 0-16,5-2-4 0,-1-3-5 15,-1-6 9-15,5 1-13 0,3-1-18 0,9-2-3 16,-8 0-21-16,0 0 3 0,-2-13-5 16,8 8 6-16,1 1 8 0,1 3 5 0,1-4 0 15,1 1-12-15,2 0 13 0,0 1 9 0,1 3-1 16,2 0 12-16,0 0 4 0,13 0 2 0,-12 0-6 16,22 9-3-16,-10-4 12 0,2-2-5 15,1 0-4-15,-1-1 4 0,1 1 3 0,-1 1 3 16,2-1-4-16,-2-3-19 0,0 0-9 15,-11 0-31-15,5 0 4 0,21-16-68 0,-19 8-39 16,-2 0-40-16,-4-4-42 0,5 1 25 0,-5-3-192 16,-2 3-94-16,1 2 35 0,-5 0 35 15,-2 3 43-15,-2 3 10 0,0-3 10 0,-2 3 58 16,0 3 26-16,0 0 1 0</inkml:trace>
  <inkml:trace contextRef="#ctx0" brushRef="#br0" timeOffset="21659.88">25428 5808 914 0,'0'-19'366'0,"17"-11"-70"15,-17 19-19-15,0 5-39 0,1 5 5 0,-3 2-30 16,0 3 11-16,-3 11 1 0,-2 3-12 0,1 6-1 16,-1 2-16-16,2 7-5 0,0 5 1 15,-1 1-8-15,0 4-11 0,-1 2-2 0,-1 3-4 16,1-1-16-16,0 2-12 0,-1-3-15 0,-1 4-7 15,1-5-11-15,-2 1-7 0,1-1-14 16,-2-3 1-16,1-4-25 0,-1 1 20 0,0-4-26 16,1-5 5-16,-1-1-38 0,2-6-29 0,-2 0-14 15,3-4-30-15,-1-3-48 0,5-5 10 16,-1-4-80-16,-2-2-54 0,2-2-44 0,1-3-39 16,4 0 31-16,0 0-238 0,0 0 24 15,-5-12 40-15,7 7 13 0,-1-2 30 0,6-7 51 16,1-4 13-16,5 3 32 0,0-1 16 0,3 0 7 15</inkml:trace>
  <inkml:trace contextRef="#ctx0" brushRef="#br0" timeOffset="21924.1">25552 6254 640 0,'5'-8'424'15,"1"2"-66"-15,-3 0-45 0,0 1-41 16,0 4-34-16,-1 0 35 0,-2 2 17 0,2 0-35 15,-2 4 1-15,0 2-12 0,0 1-21 0,0 14-9 16,0-8-6-16,0 5-8 0,-13 26-23 16,10-15-5-16,-1 0-32 0,0-2 3 0,0-1-37 15,-1-2-2-15,2-2-1 0,-1-4-7 16,1 0-27-16,3-5-27 0,-2-3-36 0,0-3-38 16,0-1-30-16,0-2 6 0,2-5-137 0,0 0-57 15,0 0-68-15,7 2 31 0,-3-4-223 16,0-1 9-16,10-9 49 0,-3-2 17 0,2-1 51 15,-4-2 4-15,4-3 50 0,-2-1 17 16,3-1 29-16,-1 2 9 0</inkml:trace>
  <inkml:trace contextRef="#ctx0" brushRef="#br0" timeOffset="22140.67">25759 6279 280 0,'9'-13'521'0,"-2"1"-108"0,-1 3-2 0,-1 2-3 16,0 1-43-16,-3 3-37 0,0 0-36 0,-1 2-28 15,-1 1 5-15,2 3 2 0,0 1-14 16,3 10 0-16,-1 1-24 0,-1 6-11 0,-1 1-9 15,3 5-9-15,-5-1-35 0,2 2-11 16,-2-14-13-16,0 7-11 0,0 2-31 0,0 2-9 16,-12 24-20-16,10-31-52 0,-1 2-49 0,-3-3-63 15,4-1 6-15,2-3-128 0,-2-5-61 0,0 1-76 16,2-3 31-16,0-2-239 0,0-4 40 16,0 0 49-16,0 0 7 0,0 0 68 0,0 0 38 15,0 6 22-15,0-6-9 0,0 0 51 0,0 7-32 16,0-7 31-16</inkml:trace>
  <inkml:trace contextRef="#ctx0" brushRef="#br0" timeOffset="24969.75">22668 7621 256 0,'15'-15'273'0,"-15"15"-38"0,34-31-14 15,-26 26-13-15,-3-2-18 0,1 0 1 0,-2 1 9 16,0 1-13-16,1-1-11 0,-1 0 4 16,-1 4-17-16,0-2-7 0,0-2 21 0,-1 2-25 15,0 0-16-15,0-1 33 0,-1 1-35 16,1 0-15-16,-2 1-12 0,0 3 11 0,0 0-2 16,0 0-42-16,0 0 20 0,0-7-11 0,0 7-6 15,-11-7 13-15,7 7-1 0,-2 0-10 16,1 3 7-16,-8 6 3 0,-3-2 1 0,1 4-4 15,-1 1 1-15,3 3 3 0,-3 3-8 0,2 1 5 16,0 0-5-16,1 5-2 0,0-1-3 16,4 4 13-16,-2 3-19 0,0-1-1 0,-1 6 1 15,3-2 12-15,2 2-2 0,0 1-10 0,4 0-22 16,0 0-2-16,3-19-8 0,0 8 17 16,0 6-27-16,16 31 15 0,-7-33-7 15,1-1-15-15,3-1-11 0,0-3-46 0,3-3-17 16,0-1-27-16,1-4-34 0,3 1 10 15,1-6-141-15,-1-3-33 0,1-1-59 0,1-1 28 16,2-4-240-16,0 0 55 0,-2-1 20 0,1-1 35 16,-10 0 37-16,5 0 39 0,5 0-19 15,2 0 58-15,4 0 25 0,1 0-7 0,0 0 59 16</inkml:trace>
  <inkml:trace contextRef="#ctx0" brushRef="#br0" timeOffset="26827.21">23142 7703 437 0,'0'-14'321'0,"22"-10"-33"15,-16 12-14-15,-3 2-17 0,-2 1-22 16,1 3 4-16,0 0 9 0,-1 0-18 0,0 4-25 15,0-1-2-15,0 0-32 0,0 1 1 16,0 0-37-16,0 2 8 0,-1 3 0 0,2 1 2 16,-2 2 10-16,2 13 3 0,0 2-5 0,-2 0-11 15,0 4-13-15,0-13 9 0,0 8-13 16,0 2-18-16,0 2-6 0,0-1-3 0,0 0-13 16,0-2-19-16,0 1-1 0,-10 19 0 0,10-29-5 15,-1-3-42-15,1-1-22 0,0-1-25 16,-1-3-46-16,1-4 8 0,0 0-132 0,0 0-39 15,0 0 21-15,5 9-257 0,-4-12-56 0,1 3 61 16,-1-1 1-16,0-2 32 0,1 2 54 16,-2-3 41-16,2 3 6 0,-2-1 31 15,2 2 3-15,0-3 26 0</inkml:trace>
  <inkml:trace contextRef="#ctx0" brushRef="#br0" timeOffset="27061.34">23401 7886 700 0,'7'1'432'0,"-1"-1"-68"0,2 2 43 0,7 4-26 16,0-2-41-16,-2 4-10 0,-3 1-22 0,-1 3-36 15,-3-3-21-15,0 3-6 0,-3 0-42 0,-3-1-21 16,0-11-6-16,0 14-12 0,0 0-29 16,-20 15-12-16,10-14-31 0,-1-3-43 0,0-1-51 15,-1-3-58-15,1 2 6 0,-3-5-137 16,0 1-65-16,2-5 23 0,1 3-263 0,3-2 4 15,1 2 48-15,0-4 20 0,3 0 52 0,4 0 6 16,0 0 34-16,0 0 8 0,0 0 51 16,-5-10-48-16</inkml:trace>
  <inkml:trace contextRef="#ctx0" brushRef="#br0" timeOffset="27385.71">23803 7679 845 0,'2'-5'372'0,"0"2"-25"0,0 2-38 16,-1 0-34-16,0 1-33 0,-1 1 16 0,0 3 1 16,0 0-2-16,0 1 3 0,2 15-20 15,-2 2-5-15,0-10-15 0,0 5-26 0,0 4 7 16,0 4-20-16,0 0-13 0,0 3-30 0,0-3 8 15,0 2-23-15,0-1-8 0,-7-3-14 0,7 1-23 16,0-2 8-16,0-2-7 0,-14 16-45 16,14-24-26-16,-1-2-31 0,1-10-41 0,0 0-25 15,0 7 10-15,0-7-120 0,0 0-58 16,0 5 24-16,1 1-222 0,0-7-80 0,0-4 32 16,0 3 45-16,0-4 57 0,1-1-2 0,1-10 48 15,1-1 21-15,0 0 27 0,2 3 28 0,3-3-27 16</inkml:trace>
  <inkml:trace contextRef="#ctx0" brushRef="#br0" timeOffset="27712.63">23982 7504 291 0,'0'-5'419'0,"0"-2"-69"15,0 5-42-15,0-1-28 0,2 2 12 0,0 0-36 16,3 3-4-16,2-1 20 0,9 8-34 16,4 2 8-16,0 5-5 0,0 1-25 0,1 5-5 15,-1 3 4-15,-1 3-28 0,2 6-7 16,-3 5-4-16,-1-1-1 0,-3 1-20 0,-3-1-16 16,-3 1-24-16,-3 0 0 0,-4-1-9 15,-1-18-17-15,0 7-16 0,-18 35 10 0,7-27-43 16,-2-4-24-16,-6-2-56 0,-3 0-48 0,-1-3 9 15,-3-1-134-15,-1-3-66 0,-2-5 26 16,-1 2-294-16,1-2 36 0,-1-3 17 0,4-1 47 16,1-4 58-16,-2-2 16 0,2 2 22 15,6-4 56-15,7-4-8 0,4 0 5 0,5 1 8 16</inkml:trace>
  <inkml:trace contextRef="#ctx0" brushRef="#br0" timeOffset="28549.92">27918 6967 265 0,'6'-14'451'16,"-4"0"-63"-16,1-4-67 0,-3 4-10 15,2-7-12-15,-2 2-67 0,0 10-15 0,0-6-25 16,-13-16-22-16,8 16-18 0,-3 1-18 0,-1 1-14 16,-4 6-11-16,1 3 9 0,-1 4-11 0,3 0-13 15,-22 15 33-15,10 0-7 0,2-1-7 16,0 7-3-16,2 1-5 0,1 1 1 0,2 3-12 15,1 0-3-15,5-1 4 0,1 2-11 0,3 0-2 16,4-2-10-16,1-14-11 0,0 6 5 16,12 16-10-16,-3-20 5 0,4-4-13 0,-1-2-3 15,3-2-1-15,-5-5-7 0,3 0-14 0,3 0-1 16,18-20-25-16,-15 8 2 0,0-1-15 16,-1-5-8-16,-1 0-2 0,-3-4 1 0,3 2-7 15,-2 0 7-15,-2 1-9 0,2-1 0 16,-4 2 17-16,0 4 8 0,-3 0-4 0,-2 6 13 15,-3 4-9-15,-1 2 13 0,-2 2 19 0,0 0 16 16,-1 11-6-16,-2 4 28 0,0 3-5 0,-2 7 10 16,0-2 4-16,4 0-17 0,1-11 0 15,0 6 7-15,0 1-12 0,15 23-7 0,-8-23 9 16,0-1-18-16,1-2-2 0,1-4-32 0,1-9-56 16,5 3-48-16,-3-5 11 0,-4-1-159 15,8 0-54-15,21-18 27 0,-15 8-265 0,2-4 36 16,-2 0 41-16,1-3 37 0,0-1 9 15,2 0 51-15,-2 0 23 0,2 0 24 0,1 0 20 16,0 1 13-16,3 5 30 0</inkml:trace>
  <inkml:trace contextRef="#ctx0" brushRef="#br0" timeOffset="28746.45">28537 6902 565 0,'2'-2'592'16,"0"2"-82"-16,2 0-54 0,2 0-42 15,0-1-60-15,0 2-36 0,13 3-38 0,-10-4-29 16,2 0-20-16,3 0-36 0,2 0-23 0,19 7-63 16,-17-4-64-16,-1 0-4 0,-6-1-156 15,-3-1-70-15,0 0 17 0,-2 2-314 0,-3-2 12 16,-1 1 26-16,-1-1 42 0,-1 2 36 0,-1-1 13 16,-1 0 43-16,-2 1 12 0,-2 2 12 0,-9 5-35 15</inkml:trace>
  <inkml:trace contextRef="#ctx0" brushRef="#br0" timeOffset="28915.94">28418 7088 470 0,'-8'5'451'0,"3"1"-48"0,1-2-57 0,4 0 31 15,2 0-45-15,2 0-18 0,1-4-46 16,15 6-27-16,1-3-31 0,6 0-27 0,4 2-17 16,-2-3-57-16,4 1-11 0,-1 2-138 15,0-2-51-15,-15-3-94 0,7 0 17 0,3 0-266 16,2 0-13-16,1 0 65 0,30-13 5 0,-30 9 30 15,-3-2 25-15,1 1 21 0,-1 0 25 16</inkml:trace>
  <inkml:trace contextRef="#ctx0" brushRef="#br0" timeOffset="29362.42">29245 6738 1131 0,'1'-4'437'0,"2"1"-69"15,-1 0-56-15,-2 3 7 0,0 2-6 0,2 4-10 16,-2 1-12-16,2 16-19 0,-1 6-22 16,-1-13 24-16,0 7-26 0,0 8-28 15,0 3 4-15,0 1-33 0,0 2-18 16,0 0 10-16,0-3-37 0,0-1-25 0,0-1-1 16,0-1-26-16,-7 28-2 0,3-35-4 15,2-4-22-15,-2-3-6 0,2-5 0 0,0-5-12 16,0-3-15-16,0-6-31 0,1 4 15 15,-1-4-29-15,2 0-14 0,-1-1-5 0,0-3-8 16,2 0-16-16,0 1 8 0,-1-2-6 0,2 0 15 16,0 2 1-16,0 0 7 0,-2 5-5 0,0 0 11 15,3-15-1-15,-1 11 0 0,0 1 1 16,-2-1 0-16,2 4 10 0,-2-3 8 0,2 3 1 16,-2 2 5-16,1-4 15 0,-1 2-2 15,0 0-11-15,0 0 12 0,0 2-16 16,1-1 17-16,-2-1-4 0,1 0-4 0,0 0-21 15,-1 0-25-15,1 0-21 0,-2-3-23 0,1 3 7 16,1 0-96-16,-3 0-10 0,1 2-13 0,0-2-48 16,0-2-20-16,0 2 25 0,-1-1-269 15,1 0 23-15,0 1 19 0,-3-1 47 0,2 1 38 16,0-1 6-16,0 2 29 0,-1 2 13 0,0-3 39 16,-1 3 9-16</inkml:trace>
  <inkml:trace contextRef="#ctx0" brushRef="#br0" timeOffset="29985.58">27694 7562 1064 0,'-1'-9'448'0,"-1"2"-34"0,0 2-37 0,1 0-15 16,0 2-56-16,1 3-36 0,-1 0-10 15,1 3-7-15,-1 2-4 0,1 3 11 0,1 16-21 16,-1-10-7-16,0 7-19 0,0 7-17 16,-12 30-1-16,8-27-38 0,-1 0-8 0,1-2-11 15,-1 0 1-15,-2-4-21 0,3 4-25 0,0-7-11 16,-1-1 7-16,2-5-9 0,1-5 9 16,0-1-9-16,1-5-27 0,0-2-18 0,1-2-24 15,0-1-6-15,1-3-11 0,1-2 2 16,8-4-3-16,-4 1-9 0,0-8-18 0,4 4 15 15,1 1 3-15,1 0-5 0,1-3 1 0,2 4 3 16,0 5 2-16,2-2 17 0,2 5-2 16,-1-1-16-16,-10 3 4 0,6 0-3 0,2 0 7 15,18 16 20-15,-20-8-1 0,2 3 5 16,-2 2-3-16,-4-3 15 0,0 2-20 0,-2-1 9 16,-4 3 3-16,-3-5-9 0,-1-9 15 0,0 7 7 15,0 1-9-15,-14 6 16 0,2-2-28 16,-5-5 14-16,-2-1-12 0,0-2 0 0,-2-1-15 15,-3 0-31-15,0-2-24 0,12-1-62 16,-7 0-40-16,0 0 15 0,-21-10-166 0,27 3-79 16,-5-1 36-16,12-3-245 0,3 1 62 0,3 10 30 15,0-13 20-15,16-14 59 0,2 11 47 0,3 5 18 16,6 0 26-16,2 3 41 0,1 0-31 16,4 2 39-16,2 0 35 0</inkml:trace>
  <inkml:trace contextRef="#ctx0" brushRef="#br0" timeOffset="30194.14">28190 7848 605 0,'4'1'538'0,"-1"0"-40"0,2-1-50 0,-1 3-30 15,1-3-23-15,1 0-29 0,2 0-24 0,2 0-32 16,8 0-25-16,3 0-64 0,4 0-17 16,28 7-4-16,-25-6-21 0,-1 1-54 0,-2-1-23 15,-14-1-65-15,4 0-79 0,1 0 4 0,-3 0-160 16,-1 0-90-16,-4 0 25 0,-1 0-262 15,-7 0 37-15,8 0 46 0,-8 0 12 0,0 0 50 16,6-3 13-16,-9 3 18 0,0 0 39 16,-2 0 17-16,0 1-2 0</inkml:trace>
  <inkml:trace contextRef="#ctx0" brushRef="#br0" timeOffset="30410.22">28153 7985 940 0,'-15'6'517'0,"7"1"-31"0,1-2-43 0,2-1-23 15,3 2-21-15,1 1-24 0,2-3-26 0,1 1-39 16,2-2 23-16,14 9-59 0,-4-3-24 0,9-1-11 16,0-1-31-16,3-1-38 0,1-1-1 15,1 2-19-15,2-5-86 0,0 0-57 0,-15-2-64 16,7 0-70-16,5 0 12 0,1 0-210 16,26-12 30-16,-28 5-285 0,-1 0 18 0,0 0 65 15,1 1 29-15,0 0 34 0,-5-2 31 0,2 0 48 16,3 0 7-16,4 0 9 0,-5 1 3 15,4-3 88-15</inkml:trace>
  <inkml:trace contextRef="#ctx0" brushRef="#br0" timeOffset="30640.34">29159 7824 1383 0,'5'1'488'0,"0"3"5"15,0 0-41-15,0 9-25 0,1 3-50 16,2 4 19-16,-5 4-27 0,0 3-1 0,-1 4-42 15,0-1-26-15,-2 3-32 0,0-17-15 0,0 7-40 16,0 4-8-16,-15 26-29 0,7-23-39 0,2-4-53 16,2-2-6-16,0-3-115 0,1-5-75 15,-2-4-66-15,2-4 18 0,0-2-177 0,3-5 31 16,-1-1-338-16,2-1 69 0,-1-2 56 16,1 3 11-16,0-4 54 0,0 1 40 0,0-2 23 15,4 0 22-15,-5-2 30 0,2 2 11 0,-1 2 38 16,1-3 23-16</inkml:trace>
  <inkml:trace contextRef="#ctx0" brushRef="#br0" timeOffset="33938.81">6053 9714 939 0,'0'0'408'15,"0"-13"-49"-15,0 13-14 0,0 0-45 16,0 0-40-16,0 0-2 0,0 0-10 0,0 0 5 15,4 24-5-15,-4-11-16 0,0 9-4 16,0 5-15-16,7 35-19 0,-5-26-14 0,1 1-6 16,-1-1-22-16,1 3-2 0,-1-3-19 15,1 0-6-15,-1 1-32 0,1-3-5 0,0-2-9 16,-2-3-15-16,-1-4 4 0,0-3-34 16,1-8-35-16,-1-4-26 0,0-2-35 0,0-8-44 15,0 0 11-15,0 0-150 0,-4 7-39 0,3-7 26 16,1-4-233-16,-1 1-25 0,1-3 47 0,-6-8 24 15,1-1 17-15,5 7 34 0,0-5 51 16,0-3 3-16,0-2 58 0,0 0 1 16,0-3-2-16</inkml:trace>
  <inkml:trace contextRef="#ctx0" brushRef="#br0" timeOffset="34268.81">5999 9824 486 0,'-2'-13'429'0,"-1"1"-68"0,2 2-52 15,1 0 54-15,0 10-36 0,0-12-42 16,0-2-24-16,15-15-17 0,-6 15-22 0,2-2-8 16,3 2-36-16,2-1 0 0,2 6-19 0,-1 2-13 15,4 0-5-15,0 4-15 0,2 0-15 16,-12 3-2-16,7 0-10 0,24 10 2 0,-20 0-20 16,-1-2 7-16,-5 3-10 0,-2 3-1 0,-1 4-2 15,-5 0 2-15,-1 1-20 0,-3 2-10 16,-2-5 17-16,-2-7-20 0,0 5 11 0,0 0-12 15,-16 15-15-15,8-12 14 0,-2-5-4 16,-3 2-1-16,0 0-5 0,-4-3-15 0,0 1 1 16,-2 0-27-16,0-4-36 0,0-2-27 0,0-1-22 15,5 0 8-15,0-3-116 0,1-2-48 0,13 0-75 16,-9 0 28-16,3 0-230 0,-3-14 37 16,9 10 19-16,0-2 51 0,6-8 36 0,7 0 33 15,3-4 32-15,7 5 22 0,2 0 4 16,6 0 13-16</inkml:trace>
  <inkml:trace contextRef="#ctx0" brushRef="#br0" timeOffset="34504.44">6660 9791 967 0,'5'0'528'0,"-2"2"-60"0,-1-2-41 0,1 1-35 15,0-1-56-15,2 2-37 0,1-4-19 16,2 2-10-16,1 0-41 0,7 0-17 0,5 0-24 15,28-10-11-15,-20 7-10 0,1-2-20 0,1 3-29 16,0 0 2-16,-1 2-15 0,-17 0-35 16,6 0-30-16,2 0-56 0,-1 0-63 0,-2 0 8 15,-4 0-158-15,-3 0-86 0,-3 0 27 0,-8 0-270 16,7 0 54-16,-7 0 67 0,0 0 18 16,5 12 48-16,-8-10 14 0,-7 6-2 0,-2 1 28 15,-1-1 51-15,-2 3 14 0</inkml:trace>
  <inkml:trace contextRef="#ctx0" brushRef="#br0" timeOffset="34727.53">6761 9973 911 0,'-4'2'511'16,"-1"2"-59"-16,2-2-47 0,1-1-49 16,0 2-20-16,2-1-13 0,0 1-19 0,2-2-36 15,1 2-23-15,2-1-14 0,1-1-41 0,0 1-5 16,13 1-26-16,-1 0-2 0,-9-3-29 0,6 0-18 15,3 0-30-15,0 0-26 0,1 0-47 16,-1 0-71-16,2 0 5 0,21-8-154 0,-21 4-85 16,2-4 28-16,0 2-263 0,-1 0 38 0,5-2 31 15,-3 0 58-15,4 2 6 0,0 3 45 16,1-1 22-16,-2 3 39 0,3 0 10 0,-2 1-5 16</inkml:trace>
  <inkml:trace contextRef="#ctx0" brushRef="#br0" timeOffset="35619.56">7735 9622 893 0,'0'0'381'0,"0"-15"-49"15,0 15-34-15,0 0-30 0,19-23-33 0,-21 20 9 16,-1 1-42-16,0 1 5 0,-2 4-17 16,0-1 7-16,-9 9-15 0,2 9-2 0,0 2-12 15,-2 3 0-15,1 7 1 0,1-1-16 16,-2 5-2-16,5 0-22 0,1 0 2 0,2-1-21 15,4 2-10-15,1-2-19 0,1-18 9 16,0 6-40-16,18 26-37 0,-7-25-39 0,3-2-41 16,6-5 7-16,2-7-132 0,2-2-66 15,6-4 23-15,-4-4-290 0,2 1 29 0,-14-1 60 16,25-11 14-16,-14 3 41 0,-2-2-3 0,-2-1 5 16,1 0 89-16,-1-4-8 0,0 5 25 15</inkml:trace>
  <inkml:trace contextRef="#ctx0" brushRef="#br0" timeOffset="36099.73">8095 9731 1180 0,'-10'-13'453'0,"2"1"-44"16,2 3-39-16,2 2-24 0,2-1-41 15,2-1-45-15,0 1-18 0,0 8-38 0,10-17-7 16,3 5-29-16,1 7-29 0,3-4 2 0,1 4-13 15,2 3-24-15,-2 2-4 0,-7 0-19 16,3 0 1-16,20 21-23 0,-19-11 4 0,-1 4-14 16,-1 1 5-16,-3 3-1 0,-6-1-13 15,0-1 1-15,-1 2-1 0,-1-2-11 0,-2-7-5 16,0 4 2-16,-11 14 0 0,4-14-6 0,3-3 4 16,-2-3-10-16,-1-2 6 0,1 0-10 0,-1-3 7 15,0 1-6-15,0-2-1 0,1 0-4 0,1 0 3 16,0-1 1-16,0 0-9 0,5 0-10 15,0 0-20-15,0 0-5 0,0 0 15 0,0 0-3 16,-11-3 13-16,13 1-8 0,3 1-12 0,0 1 26 16,1 1-32-16,1 2 26 0,9 2-14 15,-1 1 21-15,2 2 4 0,-3 1-16 0,2 1 10 16,-4 1-8-16,0 0 17 0,-1-1 7 0,-4 4 6 16,-2-4 1-16,-3 1 20 0,-1-3-5 15,-1-8 1-15,0 8 9 0,0-2-8 0,-15 12-3 16,4-7-6-16,-2-2-2 0,-1-3-5 0,-3 1 4 15,-3-2-27-15,0-3-39 0,-1 0-62 16,1-2 10-16,9 0-144 0,-2 0-97 0,-13-11 29 16,18 6-255-16,2 2 70 0,3-3 35 15,-1 1 23-15,3 1 57 0,2 0 10 0,2-1 22 16,1 0 39-16,14-4-33 0,5 2 64 0</inkml:trace>
  <inkml:trace contextRef="#ctx0" brushRef="#br0" timeOffset="36286.73">8578 9960 774 0,'6'8'432'0,"1"6"15"0,-3-2-23 16,-3 5-44-16,-1-10-29 0,0 3-32 0,0 0-44 15,0 0-21-15,-12 14-32 0,6-10-28 16,2-2-25-16,2-4-54 0,-1-1-59 0,0-2-32 16,2-2-4-16,0-2-162 0,0-1-59 0,-1 0 18 15,3 0-294-15,0-1 10 0,1-2 43 16,-1 0 45-16,1 1 27 0,0-2 22 0,8-5 22 15,0-2 18-15,2-2-11 0</inkml:trace>
  <inkml:trace contextRef="#ctx0" brushRef="#br0" timeOffset="36750.97">8920 9711 1154 0,'1'-11'426'0,"-3"1"-19"16,0 2-35-16,-1 1-27 0,-3 3-36 0,-5-2-26 15,-1 4-22-15,1-1-23 0,-1 3-40 16,3 0-11-16,-16 13-17 0,7-4-20 16,1-1-10-16,1 4-24 0,3 1-11 0,0-2 0 15,2 3-9-15,2 1-17 0,0-5-16 0,4 6-6 16,2-4-3-16,2-2-2 0,1-10-6 16,0 8-4-16,0-1 0 0,16 13-21 0,-5-9-3 0,2 0-12 15,2 0 1-15,3-1-14 0,2-2 2 16,2 1-6-16,1 1-11 0,-1 0 12 0,-1-1-6 15,-1 3-17-15,-4-2 18 0,-1-1 4 16,-4 1-10-16,-3-1-5 0,-5-3 15 0,-1 1 5 16,-2-3-7-16,0-4 9 0,0 0-6 15,0 7 13-15,-17 9-5 0,2-9-5 0,-3-5 6 16,0 3 6-16,0-3-6 0,-1 0-2 0,-2-2 14 16,5 0 1-16,6 0 0 0,-2 0 14 15,-2 0-1-15,-12-16 1 0,17 9 1 0,5 0 0 16,2-1-4-16,3 0-7 0,-1 1-2 0,15-16 1 15,-2 8 1-15,1 0-9 0,4-2 8 0,3 3-20 16,2-1-5-16,-5 1-20 0,4 1-27 16,1 1 5-16,2 0-120 0,-1 0-54 0,1 1-74 15,0 3 28-15,-1-2-256 0,0 3 48 16,-5-3 24-16,1 4 48 0,2 0 17 0,-3 2 44 16,2 1 6-16,-2-1 22 0,0 1-8 15,0 0 67-15</inkml:trace>
  <inkml:trace contextRef="#ctx0" brushRef="#br0" timeOffset="37016.68">9217 9484 862 0,'1'-9'395'0,"3"3"-59"16,1 1-13-16,0 1-5 0,3 4-25 0,14 4-16 15,2 4-11-15,0 4-15 0,-2 3 8 0,2 4-26 16,2 6-16-16,1 1-3 0,-2 7-28 15,-1 1 15-15,-4 4-19 0,-1-1-26 0,-4-4-9 16,-2 3-22-16,-7-1 10 0,-2-1-25 0,-4-2-2 16,0-20-23-16,-13 35-2 0,-1-19-50 15,-5 1-45-15,-7 0-47 0,0 0 6 0,-7-1-235 16,-3-1 25-16,-6 2-318 0,-3 0 35 0,-2 0 42 16,-2-4 36-16,-1-1 25 0,1-2 60 15,3-5 32-15,4-1 23 0,3-3 26 16,4-2-23-16,3-3 56 0</inkml:trace>
  <inkml:trace contextRef="#ctx0" brushRef="#br0" timeOffset="38578.36">6010 3719 688 0,'0'0'297'0,"0"0"-26"0,0 0-13 0,13 0-25 16,-13 0-6-16,0 0-22 0,0 0-2 0,0 0-49 15,0 0-2-15,0 0 0 0,0 0-41 16,0 0 18-16,0 0-38 0,0 0-1 0,0 0 3 16,0 0-20-16,0 0 12 0,0 0-10 15,0 0 2-15,0 0-17 0,0 0-13 0,0 0 5 16,0 0 14-16,0 0-12 0,0 0-14 0,0 0-2 16,0 0-3-16,0 0 22 0,0 0 1 0,0 0-7 15,0 0-5-15,0 0-13 0,0 0 1 16,0 0-3-16,0 0-12 0,0 0 16 0,0 0 0 15,0 0-13-15,0 0 6 0,0 0-2 16,0 0-1-16,0 0 2 0,0 0-8 0,0 0-7 16,0 0 15-16,0 0-16 0,0 0 2 0,0 0 5 15,0 0-10-15,0 0 3 0,0 0 11 16,0 0-2-16,0 0 1 0,0 0-3 0,0 0 13 16,0 0-16-16,0 0-9 0,0 0 10 0,0 0-14 15,0 0 5-15,0 0 12 0,0 0-10 16,0 0 0-16,0 0-11 0,0 0 20 0,0 0-7 15,0 0 15-15,0 0-6 0,0 0-11 0,0 0 3 16,0 0-4-16,0 0 8 0,0 0-1 0,0 0-3 16,0 0 4-16,0 0-11 0,0 0-6 0,0 0 7 15,0 0 9-15,0 0-12 0,0 0 7 16,0 0-13-16,0 0 6 0,0 0 1 0,0 0 10 16,0 0-10-16,0 0 2 0,0 0-4 0,0 0 2 15,0 0-1-15,0 0-25 0,0 0-17 16,0 0 4-16,0 0-94 0,0 0-11 0,0 0-37 15,0 0-25-15,0 0-44 0,0 0 23 0,0 0-279 16,0 0 25-16,0 0 36 0,0 13 30 16,0-13 38-16,-7 18 36 0,-7-12-4 0,-2 4 33 15,3 0-22-15</inkml:trace>
  <inkml:trace contextRef="#ctx0" brushRef="#br0" timeOffset="40990.5">11657 9706 427 0,'20'0'405'0,"11"-21"-52"15,-26 11-27-15,1 3-56 0,1-8 18 0,-2 6-36 16,-2 4-29-16,-1-6-25 0,-1 2 20 0,0-8-23 15,-1 9 2-15,0-3-22 0,0-4 4 16,-12-16-30-16,6 16 10 0,-1 3-3 0,-2 0-11 16,-3 0-16-16,-1 3-6 0,-2 6-5 0,-3 1-16 15,8 2-17-15,-20 13 0 0,10 3-8 16,2 5 7-16,-1 11-2 0,3 4 7 16,0 5 11-16,4 1-20 0,3 3 3 0,4 2-9 15,1-3 1-15,4-22-25 0,0 8 11 0,21 38-5 16,-6-35 0-16,2-5-20 0,5-4-6 0,1-5-4 15,1-7 15-15,3-2-11 0,6-8-8 0,-16-2-10 16,28-11-24-16,-16-2 6 0,-2-4-21 16,-1-2-6-16,-2-6-4 0,0-3 3 15,-3-3-4-15,0-6-9 0,-4 1 5 16,-3 2-8-16,0 0 2 0,-4 2 18 0,-3 6-18 16,-3-2 16-16,-4 1-1 0,0 14 5 0,0-2-1 15,-17-22 12-15,1 24-10 0,-2-2 8 0,-4 7-1 16,0 1 7-16,-2 5-3 0,1 2-3 0,10 0 8 15,-20 12-20-15,13-3-5 0,3 2-27 16,0 1 6-16,5 2-84 0,1 1-29 0,1 2-37 16,6-3-52-16,0-2 26 0,3-4-260 15,1-1 12-15,0-7 46 0,0 5 26 0,19 11 8 16,-10-9 62-16,4 1 17 0,6 1-23 0,-3 2 58 16,2 1 36-16</inkml:trace>
  <inkml:trace contextRef="#ctx0" brushRef="#br0" timeOffset="41245.68">11845 9837 536 0,'-5'-2'548'15,"0"2"-68"-15,0-3-57 0,1 2-32 16,0 0-29-16,1-1-25 0,0 2-44 0,1 0-35 16,1 0-29-16,0 3-28 0,2-1-5 0,2 3-36 15,8 8 8-15,-1 0-18 0,5 2-27 0,0-1-11 16,3 3-2-16,-4-2-16 0,3 1-13 0,0-3-3 15,2 0 4-15,-3-1-13 0,1-2-18 16,-4-2-19-16,4-5-41 0,-5 1-45 0,0-4-30 16,-3 0 9-16,3 0-189 0,20-11 26 15,-15 3-276-15,-2 3 1 0,1-3 53 0,-3 1 3 16,2 0 56-16,2 2-14 0,-1 2 65 0,-4 0-14 16,7 2 90-16,-3-5 5 0,-5 6-65 15</inkml:trace>
  <inkml:trace contextRef="#ctx0" brushRef="#br0" timeOffset="41510.39">12535 9607 1234 0,'3'-5'414'0,"-3"1"-64"0,1 3-2 15,0-1-14-15,0 2-21 0,1 2-29 0,0-1-19 16,0 2-24-16,5-2-16 0,4 12-16 0,5-4-16 15,3 1-11-15,1-1-5 0,2 1-34 16,0-3 5-16,1 1-23 0,1 1-12 0,-2 0-16 16,1-1-10-16,-4-1-52 0,-3-1-43 15,-3-4-82-15,-4 0 8 0,-1-2-165 0,-8 0 22 16,7 0-346-16,-7 0 51 0,7 0 53 16,-7 0 11-16,7 0 48 0,-7 0 62 0,6-7-14 15,-8 7 26-15,0 0 37 0,-1 2 4 0,-1-2 10 16</inkml:trace>
  <inkml:trace contextRef="#ctx0" brushRef="#br0" timeOffset="41739">12483 9835 919 0,'-3'5'506'0,"1"-1"-49"0,0 1-44 15,3-3-16-15,2 3-44 0,1-1-31 0,11 4-29 16,1-2-33-16,3 2-34 0,4-1-6 15,-1-3-27-15,1 3-29 0,-1-3 9 0,2-1-51 16,-1 0-46-16,-11-3-63 0,3 0 1 0,5 0-166 16,22-12-81-16,-20 7 22 0,1 0-319 15,0-4 42-15,2 5 14 0,5 0 64 0,-1-3 42 16,3 4 3-16,2 1-2 0,0 0 65 16,-16 2 21-16,10 0 10 0</inkml:trace>
  <inkml:trace contextRef="#ctx0" brushRef="#br0" timeOffset="44750.36">13642 9381 759 0,'0'0'294'0,"0"0"-21"0,0-14-11 16,0 14-21-16,0 0-20 0,0 0-11 0,0 0-18 16,21-27-19-16,-22 25-2 0,1 0-5 0,0-1-18 15,0 2 34-15,0-2-49 0,0 0 11 16,0 2-2-16,0 0-18 0,-1 1-15 0,1 0-13 15,-1-2 6-15,0 2-16 0,-1 0-6 0,-1 2-2 16,0-2 4-16,-2 2-10 0,-6 8-11 16,0 1 1-16,-2 2-1 0,1 1-4 0,-2 3 12 15,-1 3-1-15,0 1-10 0,1-1 10 0,1 2-3 16,0 4 9-16,0 3 0 0,0 1-1 16,1 3-14-16,2-1-3 0,0 5 13 0,3-1-23 15,1 0 17-15,3 0-19 0,2 1-12 0,1-23 16 16,0 12-1-16,17 31-3 0,-4-27-19 0,4-1-2 15,-1-3 4-15,2-3-6 0,3-3-2 0,3-2-33 16,-1-3-33-16,0-3-26 0,2-3-17 16,1-3 9-16,7 1-127 0,-7-7-59 0,-13 0-74 15,9 0 29-15,26-12 32 0,-23 4 26 16,-2-1-221-16,-2 0 14 0,-2-3 44 0,0-1 27 16,-1 1 33-16,-4-2-14 0,-1-1 22 0,2 1 79 15,-3-1-13-15</inkml:trace>
  <inkml:trace contextRef="#ctx0" brushRef="#br0" timeOffset="45213.51">14119 9485 1090 0,'2'-4'382'16,"-2"-1"-47"-16,0 1-21 0,0 1-5 15,0 1-43-15,0-1-38 0,0 1-11 0,0 0-44 16,0 2 18-16,-3 0-16 0,0 2-23 16,1 3-6-16,-5 6 7 0,-1 3-13 0,-2 5 9 15,3 6-8-15,-2 0-1 0,-1 0-10 16,4 3-13-16,-1-1 3 0,1 0 0 0,1 6-26 16,1-3 5-16,3 1-30 0,1-2-4 0,0-14 7 15,0 3-2-15,0 4-10 0,14 18 1 16,-5-22-23-16,-1-4 11 0,5-6-18 0,1 0 14 15,-1-3-8-15,-3-4-21 0,-10-1 0 0,14 0-2 16,22-14-13-16,-20 3-10 0,0-2 7 16,-1-3-2-16,1-1-5 0,-5-1-10 15,2-3 2-15,-3-3 6 0,-3 4-2 0,-2-1 3 16,-2 2-4-16,-3 5 5 0,0 14-6 0,0-10-12 16,0 2 18-16,-20-9 2 0,6 14-11 15,-3 1-6-15,7 2 1 0,-5 0-25 0,-4 0-1 16,-16 14-25-16,16-6-6 0,5-3 7 0,-1 4-101 15,4-1-29-15,5-1-48 0,-1-3-32 16,5-1 29-16,-1-2-262 0,3-1 30 0,0 0 50 16,0 0 27-16,12 2 28 0,-4-2 30 0,9-2 31 15,-8 2 21-15,6 0 28 0,5 0 18 16</inkml:trace>
  <inkml:trace contextRef="#ctx0" brushRef="#br0" timeOffset="45417.08">14490 9656 933 0,'4'0'430'16,"-1"1"-65"-16,-1 2-4 0,-2 2-18 16,0 3-34-16,-2 9-12 0,2-7-30 0,0 6-29 15,-10 25-24-15,6-18-24 0,-1 0-16 16,1-2-17-16,0 1-13 0,-2-4-33 0,4-1-36 16,0-5-63-16,2-12-1 0,0 10-117 0,0-3-35 15,0-7-92-15,0 0 22 0,0 0-271 0,10 11 18 16,-6-14 37-16,0 1 38 0,7-7 18 15,1 1 32-15,-1-5 15 0,0 0 27 0,5-6-18 16</inkml:trace>
  <inkml:trace contextRef="#ctx0" brushRef="#br0" timeOffset="45776.04">14856 9449 1056 0,'5'-6'462'0,"-1"3"-53"16,-4 1-67-16,0 0-14 0,0 4-41 15,-4 0-20-15,1 1-31 0,-1 2-7 0,3 0-41 16,-3 2-7-16,-2 5-16 0,3 0-19 0,1 4-14 16,0-4-16-16,2-4-13 0,0-8-2 0,0 0-18 15,0 8 0-15,17 8-10 0,-5-13-13 16,1 4 9-16,3-2-18 0,0 4-5 16,2-3-11-16,-1 1 2 0,0 2-5 0,3-1 0 15,-3 1 1-15,0 0-21 0,-2 1 13 0,-3 0 1 16,-1 2-2-16,-3-2 4 0,-3 0-5 0,4 4 16 15,-9-6 7-15,1 3 17 0,-1-11-18 16,0 8 17-16,-10 2-26 0,-1 2 19 0,-5-3-5 16,1 1-2-16,-4-3-13 0,0 0-16 0,-2-3-22 15,-2 0-19-15,2-4-50 0,-2 0-45 16,13 0 11-16,-5 0-180 0,-19-19 26 0,16 11-319 16,3-1 43-16,3-3 33 0,-1-1 47 0,4-1 43 15,0 2 33-15,4-5-14 0,5 5 48 16,-2 0 40-16,2 0-4 0,-2 4 54 0,2 0-44 15</inkml:trace>
  <inkml:trace contextRef="#ctx0" brushRef="#br0" timeOffset="45996.69">14831 9423 748 0,'3'-4'532'0,"-1"1"-71"0,3 1-55 0,8-5-36 16,5 3-19-16,-1 0-47 0,6 1-26 0,0-2-28 15,1 4-30-15,3-2-20 0,1 1-33 16,-17 2-12-16,9 0-29 0,0 0-41 0,2 0-67 16,-1 0-1-16,-1 0-142 0,-2 0-88 0,-5 0 22 15,1 0-314-15,-5 0 30 0,1 0 43 16,5 0 31-16,12-9 5 0,-16 8 52 0,0-1 24 16,0-1 17-16,-4 2 31 0,-1 0-14 15</inkml:trace>
  <inkml:trace contextRef="#ctx0" brushRef="#br0" timeOffset="46269.94">15276 9133 558 0,'2'-2'413'16,"0"2"-24"-16,4 0-55 0,7 6 23 0,2 5-10 15,3 3-14-15,3 3-23 0,-2 3-24 16,6 6-12-16,-2 3-11 0,2 5-36 0,-2 2 10 15,-4 7-32-15,0 1 3 0,-4 5-26 16,-1-3 2-16,-6 4-43 0,-3 1 8 16,-5-27-23-16,0 10-6 0,-15 49-16 0,-2-38-43 15,-5-3-63-15,-2-1-64 0,-5 0 6 0,-3-2-155 16,-11-2-110-16,-2-4 29 0,-2 3-271 0,-5-6 53 16,-1-1 60-16,-2 0 12 0,-1-3 18 0,-4-4 63 15,1-1 17-15,0-3 20 0,1 1 30 16,-1-1 36-16,7-1-20 0</inkml:trace>
  <inkml:trace contextRef="#ctx0" brushRef="#br0" timeOffset="47483.68">7582 2415 700 0,'0'0'234'0,"0"0"-25"0,0 0-33 0,0-12-16 15,0 12-7-15,0 0-18 0,0 0-28 16,0 0-10-16,0 0-10 0,0 0-21 0,0 0-13 15,0 0 13-15,0 0-16 0,0 0-4 16,0 0-11-16,0 0-5 0,0 0 9 0,0 0-30 16,0 0-6-16,0 0-1 0,0 0-24 0,0 0-14 15,0 0-51-15,0 0 9 0,0-14-145 16,0 14-123-16,0 0 23 0,0 0 22 0,0 0-29 16,7-23 4-16</inkml:trace>
  <inkml:trace contextRef="#ctx0" brushRef="#br0" timeOffset="50672.55">7950 10602 669 0,'0'0'363'0,"0"0"-14"16,0 0-66-16,0 0-9 0,0 0-16 16,0-13-27-16,0 13-26 0,0 0 28 0,0 0-28 15,-15 0 3-15,15-12-40 0,-13-4-2 0,12 11-34 16,2 0-9-16,1 0-3 0,5-8-37 15,1 2 13-15,2 0-17 0,0-2 2 0,4 4-15 16,1 5-5-16,1 0-14 0,-4 4 5 0,-5 0 4 16,14 13-26-16,-9-2 7 0,-1 2 4 0,-4 3-1 15,-1 3-17-15,-1 3 3 0,-4 2-2 16,-1-12-7-16,0 7 16 0,0 4-20 0,-12 24 1 16,5-23 1-16,1-2 5 0,-2-3-3 15,1 2-11-15,1-7 5 0,1 0 13 0,-2-6-3 16,3-2-8-16,-1-2 2 0,2-1-21 0,3-3-1 15,0 0-2-15,0 0-24 0,-6-11 4 0,6 6 3 16,4-11-29-16,-4 6-47 0,13-19-3 16,-7 9 12-16,1-2 20 0,4 0-11 0,3-1 27 15,-4 1-18-15,-2-1 18 0,6 1 12 16,-3 0-2-16,0-1 10 0,1 5 22 0,0-2 2 16,-3 1-11-16,0 7 39 0,-4 2 9 0,1 2-10 15,-3 4-1-15,0-3-3 0,1 4 1 16,-4-1 22-16,1 4 4 0,-1 0-5 0,0 0 21 15,-1 11 6-15,-2-4 23 0,0 10 7 0,3-7-2 16,0 6 2-16,-8 22 5 0,4-15 1 16,2 1-2-16,0 3-17 0,0-3 3 0,2-2-12 15,0 0-1-15,0-12-7 0,0 4-7 0,14 17 0 16,-7-19-7-16,3-2-26 0,-1-5-23 16,0-2-46-16,2 0 5 0,-1-3-108 0,-10 0-58 15,7 0-64-15,5 0 24 0,-1 0-257 0,10-11 1 16,-13 9 42-16,-3 1 49 0,-1 0 42 15,-3 0 8-15,-1 1 38 0,0 0 2 0,0 0 16 16,0 0 29-16</inkml:trace>
  <inkml:trace contextRef="#ctx0" brushRef="#br0" timeOffset="50888.63">8339 10730 764 0,'2'-2'421'0,"1"3"-68"0,1 0 24 0,0 1-23 16,4 10-19-16,0 2-20 0,-3 1-32 15,0 2-24-15,-1 4-21 0,-4 0-36 0,1-2-7 16,-1-9-26-16,0 5-19 0,0 2-12 0,0 0-20 16,-12 12-25-16,10-20-44 0,1-2-71 15,0 1 3-15,1-8-80 0,0 0-64 16,0 0-46-16,0 0 21 0,0 8-251 0,1-10-18 16,0 1 4-16,1-3 51 0,1 2 44 0,1 0-8 15,1-1 5-15,1 1 62 0,0 1 35 0,7-6 23 16</inkml:trace>
  <inkml:trace contextRef="#ctx0" brushRef="#br0" timeOffset="51586">8719 10561 259 0,'2'-5'473'0,"0"0"-69"0,-1 3-71 0,1-1-41 16,1 0-37-16,-1 0-32 0,-2 2 42 0,1-2-23 15,0 1-26-15,1 3-26 0,1 0 10 16,-2 2-11-16,0 2 7 0,0 1-11 16,-1 1-2-16,3 12-22 0,-1 2-17 0,0 1 2 15,1-3-20-15,-2-2-24 0,2 3-8 0,1-3-3 16,1-4-5-16,-1-4-16 0,2-2 5 0,0-3-6 16,-2-1-14-16,5-3-15 0,-9 0-9 15,10 0-12-15,17-14-3 0,-13 5-12 0,2-3 2 16,-2 1 1-16,0-3-12 0,-1 0 6 15,1-3-3-15,-3-1 5 0,-2 1-10 0,3-3 7 16,-4 3 0-16,0 3-9 0,2 2 1 0,-5 4 5 16,-1 1-5-16,-1 5 2 0,-2 1 0 0,-1 1 21 15,0 0 8-15,1 10 9 0,-2-2-1 16,-3 13-5-16,-1 4 6 0,-1 4-1 16,1-3 9-16,0 3-2 0,0 1 3 0,-2 1 10 15,6 1-13-15,-2 0-10 0,1 2 15 0,2-20-8 16,0 6-13-16,0 0 18 0,0 0-8 15,0-3-5-15,0-4 2 0,0-2 5 0,-11 8 11 16,11-16-5-16,-2 1-17 0,-1-4-9 16,0 0 10-16,-1 0-8 0,0 0 0 0,0-2 18 15,-2-2-8-15,1 1-7 0,-4-5-12 16,3-1 13-16,-4-3-9 0,7 3 4 0,1-1-10 0,2 10-18 16,0-7 21-16,0-4-13 0,14-14-20 15,-5 12 2-15,0-1-17 0,3-1-27 0,0 2-24 16,5-4-41-16,2 3 13 0,2 1-143 15,-1-2-62-15,1 3 28 0,0-1-267 0,-2 2 45 16,1 3 41-16,5 0 48 0,-2 0 17 0,-3 2 22 16,3 6 19-16,-3-3 56 0,0 3 12 15,-1-4 1-15,-2 4 17 0,-5 0-14 0</inkml:trace>
  <inkml:trace contextRef="#ctx0" brushRef="#br0" timeOffset="51769.99">9295 10682 299 0,'0'0'493'0,"6"0"-17"0,2 10-7 16,-7-5-25-16,-2 1-20 0,1 13-51 15,0-9-5-15,0 5-51 0,0 3-26 0,0 4-22 16,0 1-27-16,0-1-24 0,0 1-29 16,0 0-23-16,0-4-36 0,0 3-47 15,0-4-59-15,0-3-41 0,0-4 3 0,0-2-162 16,0-2-82-16,0-7 23 0,0 7-316 0,0-7 80 16,10 15 11-16,-3-15 34 0,14 2 43 0,-8-2 12 15,9 0 26-15,5 0-7 0,37-13 67 16,-18 9 15-16</inkml:trace>
  <inkml:trace contextRef="#ctx0" brushRef="#br0" timeOffset="52691.95">13805 10629 707 0,'-5'-3'329'0,"-2"0"-13"0,4-1-5 15,-1 2-45-15,-1-3-2 0,2 1-27 0,-2-7-27 16,1 2-7-16,0 1-2 0,4 1 6 0,0 7-40 16,0-5-19-16,0 5-14 0,12-17 9 15,2 9-23-15,2 0 8 0,2 4-22 16,3 3 11-16,-12 1-33 0,7 0 6 0,17 13 0 16,-16-2-15-16,-2 3-12 0,-3 3 7 0,-2 4-7 15,-2 1 2-15,-4 0-10 0,-2 2-5 0,-2 0 2 16,0-14-9-16,0 6-11 0,-10 20 1 15,7-18-11-15,-1 0-1 0,0-9 2 0,-1 1 0 16,3-3-2-16,-1-3-21 0,-2-2-5 0,3-1-8 16,-1-2-15-16,2 0-29 0,-1-2-8 15,4 1 8-15,-4-2-21 0,2-4-38 0,2-9 5 16,-2 10-22-16,11-19 10 0,-6 5 3 16,6 1 7-16,0 2 19 0,-2-3 7 0,3 1 3 15,-3 0 26-15,5 3 0 0,-3 0 26 16,3 2 10-16,-4 2 41 0,-1 0 21 0,-5 5 7 15,2 2-12-15,0 1 2 0,-5 1 5 16,2 1-41-16,-1 3 1 0,1-2 64 0,-3 2 34 16,0 0-14-16,0 0 6 0,6 14 2 15,-6-7 10-15,0 13-7 0,0-10-8 0,0 6 0 16,0 2-14-16,0 3 0 0,0-1-11 0,0 1 6 16,0-2-11-16,0 0-5 0,9 15-40 15,-3-22-27-15,2 0 1 0,3-2-110 0,-3-4-48 16,0-5-92-16,-1 0 23 0,1-1-257 15,-8 0 11-15,7 0 30 0,0 0 8 0,0 0 59 16,-7 0 36-16,13 0 18 0,14 9 26 16,-17-5 22-16,-1-1 4 0</inkml:trace>
  <inkml:trace contextRef="#ctx0" brushRef="#br0" timeOffset="53065.48">14347 10699 894 0,'6'-13'526'0,"-2"5"-76"0,-2 2-56 0,-1 1-22 16,2 1-58-16,0 1-28 0,-1 0-32 16,2 1-31-16,1 0-23 0,0 3-22 0,0 0-23 15,1-1-13-15,13 10-16 0,-7-3-16 16,-3 3-10-16,0 2-2 0,-1 2-13 0,-5-1-10 16,-2-2-7-16,-1 1-11 0,0-3 7 0,0 3-8 15,-13 19 0-15,8-17 3 0,-6 0-14 16,-3 1-2-16,0-1-1 0,2-2-1 0,-1 0-3 15,0-1-4-15,1-2-1 0,-1-2-4 0,5 0-3 16,2-3-5-16,-2 1 2 0,6-2-8 16,-1 0 3-16,1-1-10 0,-2 0 9 0,2-1-6 15,1 2-1-15,0-2-6 0,1-1 7 0,0 0-4 16,4 1 7-16,2-1-2 0,-2-1-11 16,4-2-25-16,10-1-25 0,2 0-20 0,0-3-43 15,2 1 9-15,3-1-109 0,0-3-60 16,2 3 25-16,0-2-263 0,-2 2-6 0,-1-1 59 15,6 1-3-15,-4 0 65 0,2-2 21 16,1 5 31-16,-4-5 19 0,2 1 50 0,-2-1-17 16,2-1-5-16</inkml:trace>
  <inkml:trace contextRef="#ctx0" brushRef="#br0" timeOffset="53672.1">14995 10464 480 0,'0'-3'451'15,"2"-1"-56"-15,-1 3-72 0,-1-1-11 16,0 2-39-16,0 1 30 0,0 1-3 0,-1 2-21 16,1 0 0-16,0 3-19 0,-4 10-19 0,4-9-10 15,-4 17-24-15,1-3-7 0,1-3-16 16,2 0-23-16,0-4-13 0,0-5-7 0,0 0-17 15,0 1-6-15,0-2-17 0,13 6-5 16,-8-12-28-16,-1-1 12 0,2-2-35 0,2-2-9 16,7-3 1-16,0-2-16 0,2-3-12 15,-1-4-23-15,-1 4-9 0,4-5-9 0,-3 0 10 16,-1-3-14-16,-2-1 2 0,1-2-7 0,1 0 15 16,-1-1-1-16,-1 3 6 0,1 0 2 0,-3 4-2 15,-6 1 0-15,4 6-4 0,-6 3 21 16,1 3 1-16,-4 2 23 0,0 0 3 0,0 0-1 15,8 10 4-15,-7-3 19 0,1 10-7 0,0 5 15 16,0-1-6-16,0 2 13 0,0 6-18 16,4 3 8-16,-2-2 4 0,0 3 16 0,-1 2-26 15,1 2-3-15,0-4 7 0,-2 0-10 16,3-2 2-16,-2-2-14 0,-1 1-2 0,-2-5 16 16,0-13-17-16,0 0 14 0,0 1-1 0,0-2-6 15,0-3 1-15,-16 6 21 0,12-13-18 16,-1 1 5-16,-1-2 1 0,0 0-5 0,0-3-3 15,-1 3 1-15,-13-12-21 0,7 5-1 16,-1-2-2-16,7-1-1 0,-1 2 32 0,3-1-4 16,5 1 0-16,-2-1-4 0,2 2-16 0,0-6 0 15,18-14 1-15,-7 10-1 0,4 3-54 16,-2-1-20-16,4-2-36 0,-1 0-42 0,1 1-52 16,4 2 18-16,0-1-153 0,-2 2-89 0,4 2 34 15,2 0-224-15,-3 4 51 0,-4 0 61 16,0 0 52-16,-2 2 1 0,-5 2 13 0,0 1 60 15,-11 2 8-15,7 0 37 0,2 0 34 0,2 0-1 16,16 14 6-16</inkml:trace>
  <inkml:trace contextRef="#ctx0" brushRef="#br0" timeOffset="54156.43">15596 10677 809 0,'-1'0'518'15,"1"1"-61"-15,-2-2-29 0,0 0-41 0,0-1-39 16,2 0-41-16,0-1-28 0,0 1-14 0,0-1-26 16,2-1-6-16,0 1-40 0,0-1-11 15,3 0-23-15,-1 1 6 0,12-3-28 16,0 2-6-16,0 0-21 0,-3 2 12 0,0 2-31 16,-13 0-8-16,10 0 4 0,-2 0-8 0,13 13-12 15,-12-1 14-15,-1 5-12 0,-3 0-5 16,-2-1-10-16,-3-6 9 0,0 5-8 0,-17 22-10 15,9-18 0-15,-2 2 3 0,-3-1-9 0,0-1-8 16,-1-2-3-16,1-3 0 0,-1-1-2 16,-1-1 14-16,5-2 6 0,-1-1-16 0,3-4 19 15,1 0-15-15,2 0-5 0,-2-2-2 16,5-2-4-16,-2 2 33 0,1-3-5 0,1 0-6 16,2 0-5-16,0 0-6 0,0 0-1 0,0 0-5 15,13 0-2-15,-6 0 14 0,16 0-29 16,-12 0-7-16,3 0 13 0,6 0-6 0,0 0 1 15,27-11-12-15,-22 9 19 0,0 0-14 0,-3 0-10 16,5 0 0-16,-4-1 0 0,-1 1 2 16,-2-2 8-16,0 0 0 0,-4 2-72 15,0-2-7-15,-5 0-24 0,-2 0-50 0,-4 1-45 16,-1 0 20-16,-2 1-147 0,0-2-38 0,-2-1 34 16,0 5-299-16,0 0 50 0,0 0 30 0,-11-9 70 15,7 7 35-15,-5 1 5 0,4-2 63 16,-10-1 26-16,1 1 15 0,3 3-14 0,-1 0 47 15,12 0 55-15</inkml:trace>
  <inkml:trace contextRef="#ctx0" brushRef="#br0" timeOffset="59612.4">4293 11469 655 0,'0'0'323'0,"-13"0"-5"0,13-14-17 15,0 14-44-15,-16-21-8 0,15 17-8 16,0 1-50-16,0 1 2 0,0-1-27 0,1 3-23 16,-2 4-15-16,1 3 23 0,-2 13 14 0,0 5-3 15,1 4 11-15,0 4-2 0,1 0-6 16,-3 2-7-16,4 3-15 0,-2 1-8 0,2-1-16 16,-1 0-4-16,0-1-13 0,1-2-8 0,0-20-6 15,0 10-13-15,0 3-12 0,0 0-1 16,0-3-7-16,0-3 1 0,0-2-21 0,0-4-7 15,0-3-14-15,0-3-19 0,0-2-30 16,0-3-28-16,0-5-26 0,0 0 9 0,0 0-89 16,0 0-72-16,-1 9-62 0,-2-15 33 0,3 1-256 15,0-2 38-15,3-13 45 0,-3 9 29 16,0-7 12-16,0-3 48 0,0-2 19 0,0-2 49 16,0 0 5-16,0 1-11 0</inkml:trace>
  <inkml:trace contextRef="#ctx0" brushRef="#br0" timeOffset="60009.5">4269 11497 623 0,'0'-5'393'0,"-1"-2"-35"16,1 2-47-16,0 0 35 0,1-2-58 15,-2 3-4-15,2-1-29 0,0 0-23 0,-1 2-23 16,0 3-23-16,0 0-10 0,11-22-14 0,-2 11-28 15,4 3-4-15,1-4-9 0,6 1-9 16,2 0-16-16,3 2 0 0,0 0-5 0,1 1-3 16,7 2-23-16,-1 2 2 0,-16 4-11 0,9 0 0 15,2 0-11-15,3 0 8 0,29 17-18 16,-33-6 7-16,-3 0-14 0,-1 3 5 0,-5-2-8 16,-1 5-3-16,-6-3 5 0,-3 4-3 15,-3-1 4-15,-4-3-6 0,0-5 11 0,0 2-14 16,-18 17 4-16,6-13-3 0,-4 0-6 0,-1-1 7 15,-2-2-1-15,-2-3-1 0,-1 1 3 16,-1 0-11-16,-2-3 3 0,2-2-2 0,0 0-27 16,4-1-7-16,0-1-24 0,7-1 6 0,2-2-86 15,10 0-48-15,0 0-55 0,-8 0-50 16,3-9 27-16,8 4-270 0,9-3 24 0,6 1 50 16,5 0 44-16,6 0 22 0,-2 0-3 0,4 2 44 15,3-1 47-15,3 0 6 0,3 2 10 16</inkml:trace>
  <inkml:trace contextRef="#ctx0" brushRef="#br0" timeOffset="60296.27">5232 11571 935 0,'-4'1'381'0,"1"0"-54"0,1 1 22 16,-1-1-35-16,0-1-27 0,2 1-13 15,0-1-31-15,0 0 0 0,2 0-26 0,2 2-13 16,2-2-17-16,14 3-8 0,1-1-23 16,3-1-6-16,1 0-13 0,1 2-9 0,1 0-19 15,-1-2-22-15,1 2-8 0,0-1-7 16,-1 1 2-16,-2 1-41 0,-2-1-27 0,-2-1-25 16,-3-1-33-16,-4-1 6 0,-2 2-89 0,-1-2-53 15,-9 0-59-15,0 0 28 0,8 0-304 16,-8 0 41-16,7 0 9 0,-7 0 32 0,0 0 61 15,0 0 5-15,9-7 54 0,-10 7 14 0,-2 1-7 16,-2 0 22-16</inkml:trace>
  <inkml:trace contextRef="#ctx0" brushRef="#br0" timeOffset="60585.55">5180 11776 322 0,'-8'4'448'16,"0"1"-66"-16,3-2-58 0,1 0-5 0,2-1-41 15,-1 1 36-15,2-1 0 0,0 0 0 16,2 2-22-16,1 0-17 0,2-2-5 16,2 0-23-16,12 4-34 0,5-3-23 0,4 1 7 15,3-3-28-15,3 1-6 0,-16-2-15 16,8 0-19-16,5 0-23 0,3 0-17 0,1 0-11 16,-1 0 10-16,-1 0-45 0,-1 0-19 15,-2 0-20-15,-3 0-29 0,-2 0-28 0,-3 0-29 16,-3 0 8-16,-4 0-90 0,-2 0-32 0,-4 0-46 15,-1 0-53-15,-7 0 29 0,7 0-237 0,-7 0 15 16,0 0 32-16,0 0 19 0,0 0 60 16,10 1 7-16,-13-4 41 0,0 0 18 0,0 1 11 15,-2-1 17-15</inkml:trace>
  <inkml:trace contextRef="#ctx0" brushRef="#br0" timeOffset="60884.84">5466 11419 340 0,'-2'-12'455'0,"0"2"-35"0,0 3-67 15,1 3-72-15,0-1-10 0,1 4-33 16,0 2 18-16,1 3-7 0,0 1-4 0,2 15 1 16,-3-11-25-16,0 11 8 0,7 30-8 15,-5-19-22-15,-1 2-8 0,0 1-15 0,-1 1-19 16,1 2-15-16,-1-20-3 0,0 8-20 15,0 4-21-15,0 2-11 0,0 1 4 0,0 1-18 16,0-4-16-16,0-2-28 0,0-3-33 0,0-4-18 16,0-4-45-16,0-6-32 0,0 0 10 0,0-3-130 15,3 5-51-15,2-12 25 0,-1 0-283 16,0-2 27-16,0-1 25 0,1 0 35 16,-1 0 40-16,1 0 49 0,9-5-14 0,2-4 61 15,1 0 14-15,4 3-9 0</inkml:trace>
  <inkml:trace contextRef="#ctx0" brushRef="#br0" timeOffset="61363.62">6127 11510 1050 0,'2'-5'370'0,"0"2"-51"0,-2 1-41 0,1-1-36 15,0 3-26-15,-1 0 31 0,0 4-7 0,-2 2 0 16,-2 13-2-16,-1 2-13 0,-3 5 3 16,2 2-13-16,-1 1-8 0,1 0 0 0,1 1 1 15,0 0-32-15,1 2 1 0,1-3-31 0,1 3-10 16,2-1-15-16,0-17-13 0,0 4 9 16,17 22-16-16,-8-23 7 0,4-5-18 0,5-2-20 15,2-3-7-15,1-4-8 0,2-3 2 16,-11 0 9-16,25-10-10 0,-14 3-38 0,1-2 14 15,0-3-3-15,-3-1-24 0,-3-2-2 16,0-3 5-16,-1 0-25 0,-3-1 10 0,-1-5-7 16,-1-3 6-16,-2 0-17 0,0-1 5 0,-4-4-3 15,0 0 20-15,-6-2-8 0,0 1-6 0,0 19 11 16,-12-32-7-16,4 18-10 0,-3 2 11 16,-3 2-8-16,-1 3 9 0,-3 6 8 0,-3 1-3 15,-1 6-9-15,-1 5 10 0,10 3 2 16,-21 12-7-16,12 1-14 0,4 2-11 0,1 6-13 15,0 3-27-15,4-1-15 0,-1 2-16 0,5 3 10 16,2-3-77-16,2 3-32 0,1-2-28 16,3-5-72-16,0-1 27 0,1-12-267 15,0 4 69-15,12 6 34 0,-10-10 36 0,2-5 9 16,0 2 20-16,0-3 21 0,0 1 67 0,1-2-12 16,-2 1-22-16,3-1 43 0</inkml:trace>
  <inkml:trace contextRef="#ctx0" brushRef="#br0" timeOffset="61576.19">6212 11715 265 0,'0'0'505'0,"1"2"-59"16,-1 0-9-16,1 4-32 0,0 1-26 0,3 11-17 15,3-3-10-15,4 5-15 0,1-3-21 0,5 3-33 16,0-2-28-16,4-3-35 0,-3 2-12 16,2-2-18-16,-3-1-24 0,1-2-11 0,-2 0-27 15,0 0-29-15,-2-3-36 0,-2-5-53 16,-3 0-43-16,0-1-58 0,-1-2 9 0,-2-1-137 15,-2 0-98-15,1 1 28 0,-5-1-252 0,0 0 15 16,0 0 55-16,7 0 44 0,-7 0 17 16,7 0 26-16,-7 0 24 0,8 0 51 0,-2 0 6 15,-6 0 8-15</inkml:trace>
  <inkml:trace contextRef="#ctx0" brushRef="#br0" timeOffset="62655.57">8351 12072 606 0,'0'0'366'0,"0"0"-51"0,0 0-21 16,0 0 1-16,0 0-31 0,0 0-28 0,22 14-29 16,-21 9 18-16,-1-13-12 0,0 5-10 15,-16 23-29-15,6-14-19 0,1-2-4 0,-4 2-20 16,0-2-12-16,-2-3-23 0,1 1-35 16,-2-1-6-16,-1-2-146 0,-1-5-71 0,1 2 14 15,2-4-325-15,-1-5 11 0,5 1 44 0,4-4 54 16,2-1 1-16,2 0 41 0,2-1 32 0,3-1 4 15,2 0 43-15</inkml:trace>
  <inkml:trace contextRef="#ctx0" brushRef="#br0" timeOffset="63249.66">9450 11793 843 0,'2'-4'345'0,"-2"1"-7"0,0 2-27 0,0-4-30 16,0 3-35-16,0-1 17 0,0 1-39 0,-2 0-15 15,1 0-57-15,-1 1 10 0,-1 4-4 0,-2 0-18 16,-5 8 9-16,-3 2-11 0,1 4 13 16,-1 4-9-16,1 1 4 0,1 2-2 0,1 3-12 15,1 2 11-15,0 3-8 0,0 1-3 16,4-2-19-16,1-1-10 0,0 2 2 0,3-2-21 16,1-13 5-16,0 2-10 0,12 23-11 0,-2-25-16 15,3-3 9-15,4-1-8 0,2-8 0 16,4 0-2-16,3-4-7 0,-13-1-23 0,8 0-4 15,28-13-15-15,-24 2 6 0,0 1-10 0,-1-4 1 16,-1-1-6-16,0-2-3 0,-3-2-13 0,0-1-1 16,0-5 8-16,-2-1 1 0,-2-1 4 15,-1-1 2-15,-2-1 3 0,-2 0-12 0,-4 3 18 16,-1-1-5-16,-1-3-6 0,-4 3-2 16,-1 14 1-16,0-4 9 0,-17-21-7 0,7 22-6 15,-5 1 15-15,-1 3-1 0,-3 3-4 0,-1 5-8 16,-1 1 9-16,-2 3 0 0,12 0 0 0,-6 0 0 15,-20 12 0-15,16-4-7 0,2 1-16 16,3 3-35-16,2 1-12 0,3-1-39 0,5 4 11 16,1-2-96-16,3 2-43 0,2-9-49 0,0 3 27 15,16 17 27-15,-9-13 21 0,0 2-269 16,1 2 28-16,1-1 30 0,-3 2 31 0,2-5 26 16,-3 3 19-16,0-2 31 0,-2-3 44 0,1 4-12 15</inkml:trace>
  <inkml:trace contextRef="#ctx0" brushRef="#br0" timeOffset="63579.55">9464 12141 873 0,'-1'-4'427'0,"1"0"-33"15,0 0-44-15,0 0-21 0,3-1-33 16,-1 1-16-16,1 0-29 0,0 0-8 0,3 1-22 15,-1 0-11-15,3 2-19 0,0 1 4 16,1 0-9-16,5 0-16 0,19 18 20 0,-17-4-21 16,1 3-4-16,-3 1-9 0,1 4-23 0,-4 2-2 15,2-3-18-15,-1 0-14 0,-2-1-12 16,1 0-6-16,-3-2-2 0,0-1-2 0,1-2-26 16,-2-3-10-16,-2-2-29 0,-1-2-26 15,1-2-23-15,-1-3-22 0,1 0-53 0,-5-3-26 16,0 0 12-16,8 0-144 0,15-12-56 15,-8 4 30-15,0-4-279 0,-2-3 66 0,3 6 28 16,0-3 45-16,3 2 25 0,1 2 24 16,7 2 27-16,-2-4 34 0,4 4 31 0,3 1-37 15,-4-2 52-15</inkml:trace>
  <inkml:trace contextRef="#ctx0" brushRef="#br0" timeOffset="63946.74">10473 11960 473 0,'-2'-1'491'0,"-2"0"-90"0,1 0-16 0,1 1-46 15,-1-1-12-15,-1 1-15 0,2 1-21 0,1-2-17 0,0 1-11 16,0-2-21-16,1 2-19 0,1 0-24 16,1 0-15-16,4 0 4 0,0 1-28 0,12 1-6 15,-6-2-20-15,4 0-19 0,5 0-8 16,3 0-12-16,2 0-5 0,26 9 3 0,-28-6-42 16,2-3-25-16,-4 4-37 0,-4-1-51 15,-2-3-16-15,1 4 6 0,-3-3-104 0,-6 2-31 16,-2-1-38-16,-1 0-50 15,0 0 32-15,-5 1-238 0,0-3 6 0,-1 1 38 0,0-1 73 16,-2 2-4-16,0-2 31 0,-1 2-5 0,-1-1 55 16,-11 5-21-16,4-3 33 0</inkml:trace>
  <inkml:trace contextRef="#ctx0" brushRef="#br0" timeOffset="64187.41">10411 12136 702 0,'-3'3'409'0,"1"-1"13"0,1 0 1 16,2 1-49-16,1-1-9 0,1 0-23 0,2 0-30 16,10 4-38-16,2-2-8 0,2 2-15 15,3-2-25-15,1 1-36 0,1 0-26 16,2 0 3-16,-1 0-20 0,1-1-14 0,-3 1-34 16,-1-2-14-16,0 3-36 0,-3-3-42 0,1-1-37 15,-6-1-31-15,-1-1-11 0,-3 2 7 16,-10-2-141-16,10 0-74 0,-3 0 27 0,-7 0-271 0,7 0 21 15,-7 0 38-15,15-12 27 0,-14 10 48 16,1-1 32-16,-1 0-4 0,0 0 36 0,0 0 27 16,-1 0-28-16</inkml:trace>
  <inkml:trace contextRef="#ctx0" brushRef="#br0" timeOffset="64529.33">10679 11882 546 0,'0'-7'405'0,"0"1"-49"0,0 4-54 15,0-3-28-15,0 3-28 0,0 2-11 16,-1-2-29-16,-1 4 43 0,2-1 3 16,-2 4-16-16,-1 0-11 0,-3 11 0 15,1 0-7-15,0 6-9 0,1 4-7 0,-3 2-7 16,1 1-27-16,1 2-5 0,0-4-26 0,1 1 4 15,1 1-24-15,-1 1-22 0,3 2-8 0,-3-1 9 16,2-1-13-16,2-3-4 0,-3-1-27 16,2-3-4-16,0-3-27 0,0-3-28 0,-1-3-35 15,2-4-19-15,-1-4-20 0,1-6 6 0,0 0-93 16,0 0-93-16,0 6-81 0,7 0 28 16,-3-7-202-16,-2-2 14 0,3 1 24 0,-2-1 50 15,7-6 16-15,0-2 49 0,1-2 40 0,4 2 8 16,1-2 11-16,4 0 40 0</inkml:trace>
  <inkml:trace contextRef="#ctx0" brushRef="#br0" timeOffset="64780">11043 12131 956 0,'3'-2'457'0,"-2"-1"-67"15,2 2-45-15,0-1-16 0,1 0-37 16,2 1-9-16,3 0-26 0,10 0-23 0,-8 1-12 16,4 0-29-16,5 0-13 0,2 0-10 0,23 11-32 15,-20-7-4-15,0-1-21 0,0 0-34 0,1-1-32 16,-4 0-60-16,0-1 3 0,-2 3-89 16,-14-4-61-16,4 0-90 0,-1 0 24 0,1 0-302 15,-2 0 69-15,-1 0 23 0,6-10 22 16,-9 9 49-16,1 0 14 0,1-1 19 0,2 1 38 15,13 0 5-15</inkml:trace>
  <inkml:trace contextRef="#ctx0" brushRef="#br0" timeOffset="65161.02">11645 11880 906 0,'1'-1'357'0,"-1"-1"-51"0,1 1 3 0,1 1-40 16,1 2 23-16,0 1 1 0,-1 1-10 0,-1 0-6 15,5 11-18-15,1 2-20 0,0 2 0 16,-2 1-30-16,1 7 10 0,-3 2-13 0,2-1-27 15,-4 3-7-15,0 1-2 0,-1-16-36 16,0 11-13-16,0 2-11 0,-11 34 1 0,5-32-24 16,2-3-4-16,0 2-22 0,-2-2-16 0,0-2-38 15,1-6-20-15,3-3-24 0,-3-3-34 16,1-4-22-16,1-3-28 0,2-2 14 0,1-3-127 16,0-2-49-16,0-5 25 0,1 1-276 15,0-1-1-15,1 0 46 0,1 0 48 0,2-10 9 16,1 1 77-16,0-1 16 0,-1 1 16 0,2-1 33 15,-3 3-13-15,-1 3 15 0</inkml:trace>
  <inkml:trace contextRef="#ctx0" brushRef="#br0" timeOffset="65677.4">11718 11937 380 0,'-2'-4'449'16,"0"-1"-51"-16,1 1-58 0,-1-1 18 15,1 2-16-15,-1-2-25 0,2 1-19 0,-1-2-31 16,2 0-16-16,0 0-23 0,-1 0-21 0,13-11-12 16,-8 9-25-16,6-6-9 0,2 4-10 0,2 1 1 15,3 1-19-15,1 2 3 16,4 3-22-16,-2 2-7 0,-9 1-8 0,3 0 10 15,24 14-14-15,-18-1-1 0,-1 1-8 0,-2 1-3 16,-2 6-10-16,-4-4-1 0,-2-2-20 0,-5 6 13 16,-2-2-29-16,-3-10 20 0,0 5-20 15,-17 18 1-15,7-15-13 0,-7-1 2 16,3-2 1-16,-3-1-13 0,0-1-8 0,-4-4-15 16,-2-2-39-16,-2-2-46 0,0-1 9 0,0-1-186 15,12-2-81-15,-6 0 34 0,-1 0-286 0,2 0 65 16,-18-12 53-16,25 8 50 0,2 1 15 15,3 1 32-15,0 0 36 0,4 1-16 16,2-1 74-16,-1 2 2 0,1-1 35 0</inkml:trace>
  <inkml:trace contextRef="#ctx0" brushRef="#br0" timeOffset="71711.79">13492 12025 691 0,'0'0'320'0,"0"0"-42"0,0 12-16 16,0-12-18-16,0 0-14 0,-27 23-5 0,26-17-27 16,1-1 55-16,1-1-33 0,2 1-16 15,9 5-22-15,7-2-15 0,3-1 4 0,7-1-19 16,0-3-13-16,4-3-22 0,1 3 7 16,1-2-26-16,-1 0 6 0,2-1-35 0,-16 0 7 15,9 0-7-15,3 0-9 0,39-10-34 0,-35 7 2 16,0 0-33-16,-3 0 3 0,0-1-65 15,-1 1-16-15,-4-1-44 0,-4 0-42 0,-5-3-66 16,1 2 21-16,-7 0-255 0,2 0 14 16,-5 1 20-16,-5 0 47 0,1 0 33 0,-4 1 6 15,0 1 33-15,-1-1 17 0,-1 0 19 0</inkml:trace>
  <inkml:trace contextRef="#ctx0" brushRef="#br0" timeOffset="71974.99">14135 11849 574 0,'0'0'385'15,"2"1"-58"-15,1 0-32 0,3 1 6 0,10 7-61 16,-5-2-27-16,10 2 27 0,-2 2-17 0,6 1-34 16,-4 3-19-16,1-1-22 0,-2 0 1 0,-2 4-17 15,-2-2-13-15,2 2-10 0,-5-2-20 0,-2 2-29 16,-2-2 22-16,-5-1-30 0,-1-1 21 15,-3-14-1-15,0 12-40 0,-11 10 0 0,-1-9-4 16,-3-3-94-16,-2-1-47 0,-1-3-57 16,1 0 16-16,-2-1-303 0,0-2-10 0,5-1 60 15,3 0 17-15,1-2 38 0,1 0 49 0,4 1 12 16,2 0-12-16,3-1 42 0</inkml:trace>
  <inkml:trace contextRef="#ctx0" brushRef="#br0" timeOffset="72537.99">15245 11772 839 0,'4'-5'333'0,"-2"0"-41"0,-4 2-2 0,-3 2-23 15,1 2-1-15,-4 1-34 0,-11 5 2 0,0 5-13 16,-2 2 10-16,1 2-13 0,2 2-15 0,2-3-19 15,-2 8-21-15,4 0-4 0,2-2-14 0,0 4-4 16,7 0-28-16,1-2 1 0,4-12-11 16,0 5-12-16,13 17-1 0,-1-17-13 15,1-1-10-15,3-4-11 0,2-3-15 0,4-1-9 16,1-4-25-16,0-1-12 0,-12-2-5 0,9 0-12 16,20-12 4-16,-17 5-23 0,-3-1-9 0,2-2 16 15,-3-1 0-15,0-5-2 0,-3 1-8 0,-1 0 7 16,-1 2 3-16,-3 2 5 0,-4 4 2 15,1 0-17-15,-4 6 4 0,-2-2 49 0,-2 3 10 16,-2 1 19-16,0 0 7 0,0 1 11 16,-2 3 1-16,2 0 1 0,-4 8 14 0,1 1-12 15,1-2 8-15,2 1-11 0,2-5 10 0,0-8-5 16,0 8 23-16,0-1-19 0,19 11 0 16,-5-9-9-16,5-3 6 0,0-1-4 0,4-1-19 15,-12-4-6-15,9 0 15 0,3 0-19 16,-1 0 4-16,28-13-25 0,-25 6 3 0,-3-2-16 15,-2-1 8-15,0 3-14 0,-6-6 12 0,-1 4-13 16,-6 2 9-16,-3-1 0 0,-4 8-10 16,0 0 0-16,-11-14 7 0,-5 9-13 15,-3 0 15-15,-4 3-12 0,0-1-21 0,-2 1-8 16,1 2-17-16,-1 0-55 0,14 0 10 0,-2 0-86 16,2 0-43-16,-1 0-50 0,3 0 27 15,1 0-276-15,8 0 34 0,0 0 25 0,-6-7 51 16,12 6 18-16,15-1 39 0,2 1 30 15,-9 1 18-15,6 0 8 0,7 0 21 0</inkml:trace>
  <inkml:trace contextRef="#ctx0" brushRef="#br0" timeOffset="72897">15824 11954 924 0,'8'2'352'0,"-2"1"9"0,5 6-65 16,-4-1-38-16,0-1 51 0,-5 1-12 16,3-1-19-16,-3 0-17 0,0 1-39 0,-2-2-24 15,0 1-26-15,2 0-9 0,-2-1-19 16,0-2-7-16,0 1-25 0,2 0-1 0,-2-1-15 15,0-2 3-15,0-2-13 0,0 0-9 0,0 0-8 16,0 0 2-16,0 0-13 0,-8 7 4 16,8-8 2-16,-2-3-9 0,2 0-5 0,2 0-10 15,4-12 6-15,1 6-6 0,5-4-1 0,3-1-4 16,-1 5 9-16,3-2-13 0,4 5 10 16,1 0 12-16,0 4 10 0,1 1-20 0,-12 2 0 15,7 0 17-15,3 0-9 0,21 19 15 0,-22-8-21 16,-4 2 16-16,0-1 7 0,-5 2-20 15,-2 1 8-15,0 0-17 0,-9-3 9 0,4-2-8 16,-4-10 21-16,0 7-14 0,0 1-12 16,-13 5-12-16,8-9-40 0,3 0-50 0,-4-2-29 15,-11 1-72-15,7-3 15 0,-1 2-174 16,11-2 29-16,-7 0-310 0,7 0 32 0,-8 0 60 16,-4-12 4-16,14 9 82 0,2 0 36 0,7-3-10 15,7 0 43-15,5 0 48 0,0 1 9 16,5-2-4-16,-1 2 31 0</inkml:trace>
  <inkml:trace contextRef="#ctx0" brushRef="#br0" timeOffset="73492.08">16492 11988 826 0,'9'-7'406'15,"-4"2"39"-15,-1-2-15 0,0 3-55 0,-1-1-34 16,-2 2-15-16,0-1-45 0,-1 1-20 16,-1 3-28-16,-3-3-20 0,-2 2-21 0,-1 1-15 15,-11 4-26-15,7-4-12 0,-18 12-2 0,8-3-10 16,3 3-15-16,3 3-5 0,-2 0-20 15,7-1 0-15,3 3-9 0,2-6 4 16,0-1-17-16,5-3 2 0,0-7-18 0,0 6 12 16,0-6-27-16,23 16-4 0,-7-10-22 15,0-6-8-15,-5 0-21 0,4 0-8 0,24-13-22 16,-17 4-12-16,1-1-22 0,-1-4 3 16,-2-1-23-16,1 1 10 0,-1-4-41 0,-2-2-17 15,0-2 15-15,-1 0 3 0,-1-3 16 16,-4-1 8-16,4 0 18 0,-5 0 22 0,-5 0 17 15,4 1 33-15,-8-3 7 0,0 3 1 0,0 1 3 16,-2 14-1-16,0-4 69 0,0-2-5 0,-14-9-4 16,8 19 7-16,-1 4 29 0,1 2 6 15,-8 5 8-15,1 6 0 0,-1 6 13 0,3 4 2 16,2 4 7-16,2 1 9 0,0 1-2 16,3 2 12-16,2 2 9 0,2-16-27 0,0 8-3 15,20 31-15-15,-11-23-13 0,2-6-3 16,7 0-11-16,-5-4-5 0,5-3-8 0,3-2 3 15,2-2-7-15,0-2-47 0,1-5-10 0,-2-3-8 16,3-2-10-16,-16-2-26 0,8 0 6 16,20-13-19-16,-15 4 2 0,-2-3-5 0,1-1-6 15,-4-1 16-15,0 7 0 0,-4-2 4 16,0-1 5-16,-6 4 20 0,1 4-5 0,-5-2 16 16,4 3 11-16,-7 1 27 0,0 0 9 0,0 0-5 15,9 13 9-15,-5-7 4 0,-3-1 2 16,5 10-14-16,-2-1 0 0,4-5 1 0,-6-1-10 15,2-3 13-15,-1 0-21 0,1-1-16 0,-2-3-30 16,2 1-39-16,-2-2-76 0,-2 0 15 16,0 0-214-16,19-14 31 0,-11 9-325 0,2-7 54 15,-3 0 56-15,1 1 25 0,-1-7 59 16,1 3 28-16,-2-2 18 0,3 1 29 0,-2-1 6 16,-3-1 45-16,-2 6 35 0,5-2 27 0</inkml:trace>
  <inkml:trace contextRef="#ctx0" brushRef="#br0" timeOffset="73630.45">17188 11805 855 0,'-4'-12'471'0,"-1"-1"-28"0,-1 1-31 0,2 2-51 16,2 3-45-16,-1 0-28 0,2 5-39 0,-1-3-36 16,0 2-60-16,2 1-62 0,-2-1-9 15,2 2-117-15,0 0-75 0,0 1-53 16,0 0 15-16,2 0-287 0,2 0 6 0,2 1 53 16,0 1 0-16,10 3 34 0,2-3 14 15,-5 0 20-15,-2-1-3 0</inkml:trace>
  <inkml:trace contextRef="#ctx0" brushRef="#br0" timeOffset="73798.4">17267 11742 775 0,'5'1'357'15,"-1"0"-23"-15,0 0-17 0,-1 1-41 0,1 2 33 16,-1-1 14-16,4 14 6 0,-3-2-27 16,1 7 8-16,-2 1-24 0,0 4-44 0,-1-1 4 15,-2 4-42-15,2-2-1 0,-2-2-28 0,0 2-12 16,0-16-28-16,0 5-44 0,0 1-52 16,0 0-44-16,0-4-32 0,0-3 5 0,0-1-147 15,-10 5-78-15,7-14 23 0,3 1-320 0,-2-2 48 16,2 0 7-16,0-2 65 0,0 0 30 15,0 0 19-15,0-4 30 0,0 1 29 0,0-1 15 16,-3-10 15-16</inkml:trace>
  <inkml:trace contextRef="#ctx0" brushRef="#br0" timeOffset="74028.52">17251 11952 1188 0,'0'-2'458'0,"4"-2"-40"0,2 1-42 15,9-1-4-15,-1 5-31 0,-5-1-4 0,6 0-44 16,3 0-28-16,3 0-22 0,1 0-20 0,3 0-18 15,26 10-25-15,-22-6-11 0,-4 4-14 0,-2-1-36 16,-5 2-13-16,-2 0-2 0,-3 3-20 0,-3-1-20 16,-3-3-16-16,-4 0-33 0,-3-2-38 15,0-6-29-15,0 0-66 0,0 8 12 0,-18 9-127 16,10-11-79-16,1-3 26 0,-1 2-249 0,2-5 29 16,1 2 46-16,1-1 30 0,0-1 28 0,4 0 48 15,0 0 18-15,0 0 3 0,0 0 28 16,0 0 10-16,-12-11 3 0</inkml:trace>
  <inkml:trace contextRef="#ctx0" brushRef="#br0" timeOffset="74506.3">17600 11873 371 0,'4'-6'474'0,"-1"0"-109"0,-2 3-42 16,1 0-27-16,-1 3-62 0,-1 0 3 0,0 3-55 16,2 1-50-16,0 1-43 0,4 7-47 15,2 3-53-15,1 0-21 0,4 2-57 16,6 0 8-16,1-2-98 0,0-1-23 0,0-1 4 15,1-1 31-15,-2-1 24 0,1-4 70 0,-1 0 7 16,-4-1 128-16,1-2 45 0,-1-1 13 0,-1-3 27 16,-2 2-9-16,-12-2-5 0,6 0 2 15,3 0-12-15,4-11 19 0,-10 7 13 0,2 1 12 16,-2 0-20-16,-1-1 23 0,-1 2-29 0,-1-1 19 16,-1 1 8-16,-1 0-8 0,-1 1 4 15,0 0-13-15,-2 2-20 0,0 0-14 0,-1-1-2 16,0 1-14-16,-1 0-13 0,3 1-1 15,-3-1-7-15,5-1-22 0,2 0-11 0,0 0-18 16,0 0 1-16,0 0-26 0,-7 0-19 0,0 2-34 16,9-2 9-16,0 0 4 0,1 0-49 15,2 0-2-15,1 0-26 0,11-3 1 0,-3 0 8 16,-7 3-12-16,5 0 5 0,23-4 17 16,-14 4-3-16,-9 0 9 0,3 0 11 0,3 0 24 15,-3 0 14-15,21 11 30 0,-22-5 21 0,-1-1 20 16,-1 0 9-16,-4 1-19 0,-2-2 19 15,-1-1-11-15,1 0 25 0,-2 0-9 0,1 1-4 16,-1-3-6-16,0 2-29 0,1-1-34 0,2 0-10 16,-2 0-24-16,10 4-37 0,0-1-13 15,0-1-14-15,0 1-32 0,2 0 18 0,-1 0-24 16,0-2 17-16,2 4 15 0,-4-5-124 0,-3 1-97 16,-1-1-42-16,1-2 50 0,6 2 6 0,-1-2 12 15,4 1 48-15,-10-1-29 0</inkml:trace>
  <inkml:trace contextRef="#ctx0" brushRef="#br0" timeOffset="74663.71">18551 12131 219 0,'4'0'553'0,"0"2"-122"0,3-3-67 0,-4 0 1 15,2 1-30-15,-1 0-53 0,0-2-29 16,0 2-38-16,-1-1-26 0,3-1-47 0,-3-1-15 16,1 3-89-16,-1-1-44 0,0 1-48 0,-2-1-29 15,0 1-45-15,1 0-22 0,-2 0 12 0,0 0-224 16,0 0-12-16,0 0 11 0,0 0-1 15,6 8 59-15,-7-6 20 0,1 0-17 16</inkml:trace>
  <inkml:trace contextRef="#ctx0" brushRef="#br0" timeOffset="76905.34">11002 4833 689 0,'0'0'227'16,"0"0"-13"-16,0 0-37 0,0 0-1 0,-13 0-3 15,13 0-20-15,0 0 4 0,0 0-15 16,0 0-10-16,0 0-13 0,0 0 14 0,0 0-13 16,0 0-7-16,0 0-15 0,0 0 5 0,0 0-15 15,0 0 4-15,0 0-15 0,0 0 2 16,0 0 6-16,0 0-5 0,0 0 11 0,0 0-17 16,0 0-17-16,0 0 15 0,0 0 1 0,0 0-11 15,0 0-25-15,0 0 18 0,0 0-4 0,0 0 15 16,0 0-7-16,0 0-6 0,0 0-22 15,0 0-2-15,0 0 4 0,0 0-4 0,0 0-1 16,0 0-5-16,0 0 1 0,0 0 11 16,0 0-4-16,0 0-9 0,0 0-6 0,0 0 4 15,0 0-10-15,0 0 0 0,0 0-2 0,0 0-1 16,0 0 0-16,0 0 25 0,0 0-8 16,0 0-15-16,0 0 6 0,0 0-17 0,0 0 10 15,0 0-15-15,0 0 9 0,0 0 13 0,0 0-14 16,0 0-14-16,0 0 18 0,0 0 7 15,0 0 4-15,0 0-10 0,0 0 0 0,0 0-2 16,0 0 2-16,0 0-3 0,0 0 7 0,0 0-7 16,0 0-5-16,0 0-3 0,0 0-10 15,0 0 19-15,0 0-1 0,0 0 0 0,0 0-43 16,0 0-21-16,0 0-33 0,0 0-27 0,0 0-11 16,0 0-45-16,0 0-48 0,0 0 20 15,0 0-291-15,0 0 53 0,0 0 10 0,0 0 46 16,0 0 40-16,0 0 7 0,0 0 20 0,0 0 12 15</inkml:trace>
  <inkml:trace contextRef="#ctx0" brushRef="#br0" timeOffset="89867.42">6200 13508 348 0,'0'0'396'0,"0"0"-55"16,0 0-32-16,0 0-23 0,-13 0-16 0,13 0-42 16,0 0 8-16,-19-12-26 0,18 7-24 15,0 0 17-15,1-1-5 0,0 2-17 0,2-2-9 16,-2 6-19-16,10-20-14 0,-1 8-14 16,4 2-15-16,1 0-14 0,1 3-3 0,4 0-9 15,0 7-8-15,2 0-6 0,-9 0-13 0,4 0-5 16,22 18 1-16,-18-5 1 0,-1 2-3 0,-5 1-14 15,2 0 10-15,-4 5-6 0,-3 1-8 16,0 0 1-16,-4 0 14 0,-3-1-17 0,-1 1 10 16,-1-12-12-16,0 6-1 0,0 0-3 0,-17 19-2 15,7-19 2-15,-2 0 2 0,-3-4-18 16,2 1 6-16,-3-2 6 0,0 0-11 0,0-2-18 16,0-1-2-16,-1-2-11 0,1-1-26 0,4-3 5 15,-2 3 7-15,3-4 3 0,6 0 2 16,5-1-35-16,0 0 7 0,0 0-7 0,0 0 8 15,0 0 17-15,-11-12-10 0,14 8 6 0,7-6 3 16,3-2-20-16,1-1 22 0,2-1-10 16,1 0 16-16,2-3 7 0,-1 3 2 0,0-4 5 15,1 3 12-15,-1-1-35 0,1-1 28 16,-1 0-3-16,1-1 8 0,0 0-9 0,-1-1-6 16,0 1 15-16,-1-2-13 0,-1 2 30 15,0-2-19-15,1 3-9 0,-5 0 29 0,-1 3-7 16,-3 2-5-16,-2 2 17 0,-3 3-1 0,0 0 24 15,-2 1-3-15,1 2-4 0,-2 1-3 0,0 3-10 16,0 0 3-16,0 0 15 0,-10-3 14 16,6 6-17-16,0 0 39 0,-9 7-4 0,3-2 7 15,0 5 13-15,-2 2 7 0,2 2 0 16,1 2 12-16,2 2-6 0,-2 2 24 0,2 3 0 16,1-1 1-16,2 1-23 0,0-4 6 0,1 3-7 15,1-4-32-15,2-9 5 0,0 4-21 16,0-1 8-16,0 3-5 0,14 13-2 0,-5-17-12 15,3-4-8-15,1-5-39 0,4 0-17 0,-6-5-50 16,6 0-42-16,5 0-42 0,4 0 16 16,25-15-144-16,-22 10-56 0,-1-2 31 0,1 0-273 15,-2 2 53-15,-4-1 33 0,3 2 32 16,-2 2 26-16,0-1 67 0,-5 0 34 0,3-1 0 16,1 2 0-16,-2 2 46 0,0 0 2 0</inkml:trace>
  <inkml:trace contextRef="#ctx0" brushRef="#br0" timeOffset="90434.95">7133 13675 599 0,'-12'-6'424'0,"1"0"-44"0,3 1-53 0,2 1-9 16,2-3-8-16,1 1-25 0,0 2-31 15,2-2-15-15,3 2-41 0,-2 4-17 0,18-21-8 16,-6 15-26-16,5-4-16 0,-1 4-11 0,3 2-3 16,-1 4-15-16,-9 0-30 0,3 0 18 15,17 17-15-15,-13-2-3 0,-5-1-3 0,-2 1-7 16,-3 2 6-16,-2 0 4 0,-2 0-5 0,-2-8-14 16,0 6-9-16,0 1 10 0,-13 16-9 15,3-15-2-15,0-2-4 0,-3-1 1 0,0-2-11 16,-1-2 5-16,-2-2-8 0,1-1-3 15,-2-2-3-15,3-1-4 0,1-1 14 0,3-3-8 16,-2 1-3-16,12-1-3 0,-7 0-12 0,7 0 2 16,-7 0 8-16,7 0-8 0,0 0-9 15,-8 0 0-15,2-6 4 0,9 4 3 0,0 1-12 16,3 1-2-16,-1-2 13 0,3 2-1 0,11 0-2 16,-10 0 4-16,5 0-5 0,0 0 4 0,3 0 0 15,0 0 1-15,17 14-6 0,-18-9-6 16,0 1 13-16,-2 2-6 0,-4 2-3 0,-2-5 7 15,0 2-1-15,-4-2 2 0,-1 0-1 16,-1 1 10-16,-1 0-11 0,-1-6 13 0,0 0-4 16,0 5-3-16,0-5 4 0,-23 23 8 0,7-14-6 15,-3 0-2-15,-3 1 0 0,-1-3 2 16,-3-1 1-16,-1 0-17 0,-1-3-11 0,2 2-10 16,-1-3-27-16,5 0-25 0,3-2-16 15,11 0 10-15,-2 0-103 0,2 0-58 0,-6-13-56 16,10 7 28-16,2-1-258 0,6-9 42 0,3 0 27 15,4 0 39-15,3 0 18 0,6-1 45 16,2 4 25-16,7-4 19 0,3 0 34 16,3 0 19-16</inkml:trace>
  <inkml:trace contextRef="#ctx0" brushRef="#br0" timeOffset="90818.49">8123 13554 801 0,'-4'0'365'0,"0"-2"-25"0,1 1-43 16,0 1 32-16,0 0-26 0,1 0-14 16,1-1-17-16,0 0-35 0,2-1-11 0,2 1-20 15,1 2-14-15,3-2-6 0,13-1-19 0,-10 2-9 16,7 0-16-16,3 0-15 0,1 0-12 0,2 0-6 16,0 0-23-16,0 0-9 0,0 0-12 15,0 0-37-15,-2 0-28 0,20 10 0 0,-26-8-147 16,-5-2-71-16,-3 1-48 0,-3 1 27 15,-2 0-281-15,-1 0 50 0,-2 0 27 0,-2 1 21 16,-7 6 45-16,-3 0 0 0,-4 0 46 0,-3 1 29 16,-2-1 0-16,0 3 14 0</inkml:trace>
  <inkml:trace contextRef="#ctx0" brushRef="#br0" timeOffset="91014.52">8089 13724 621 0,'-2'5'450'0,"1"-4"-78"15,1 2 55-15,2 1-31 0,2-1-28 0,0 0-29 16,2 0-20-16,8 3-42 0,4-1-19 0,2 0-28 16,5 0-22-16,-2-2-33 0,3-1-58 15,0-1-53-15,3-1-7 0,-15 0-183 16,5 0-70-16,4 0 19 0,27-11-339 0,-26 8 53 0,0-2 32 16,-2-2 23-16,-3 0 7 0,2 2 55 15,2 3-5-15,1 1 23 0,0-2 66 0,0 0-31 16</inkml:trace>
  <inkml:trace contextRef="#ctx0" brushRef="#br0" timeOffset="91442.16">8674 13550 291 0,'-8'-5'389'0,"2"1"-49"0,1 0-41 0,1-1-14 16,1 2-26-16,-1-1-2 0,2 1-37 0,0-1-25 15,0-2 30-15,1 2 2 0,1 0-22 16,0-2-9-16,0 6-23 0,0 0 10 0,18-21-23 16,-3 10 0-16,2 2-1 0,4-1-13 15,3 4-13-15,4 2 1 0,-3 0 1 0,4 3-9 16,-15 1-4-16,6 0-11 0,27 15-14 0,-22-3 10 15,-3 1-20-15,-5 2 1 0,1 3 5 0,-2 4-9 16,-3 2-5-16,-2 0-18 0,-3 1 7 16,0 1-15-16,-1 1-5 0,-4-3-18 15,0 0 8-15,-2-4 0 0,0-1 3 0,0-4-26 16,-1-4-9-16,0-1-5 0,2-5-2 16,-2 2-17-16,0-4-10 0,1 2-29 0,0-5-32 15,0 2-40-15,1-2 13 0,1 0-107 0,-3 0-47 16,0 0-30-16,0 0 27 0,0 0-235 15,7 0-7-15,4-12 48 0,-8 8 14 0,6-5 19 16,-1 3 75-16,-3 0 24 0,-1 0 22 0,-1 1 0 16,1 0-7-16,-3-2 31 0</inkml:trace>
  <inkml:trace contextRef="#ctx0" brushRef="#br0" timeOffset="91712.38">9077 13650 586 0,'-5'-4'432'0,"2"-1"-63"0,-2 2-49 0,0 1 31 15,1-1-19-15,-1-1-29 0,0 1-13 0,0 1-21 16,0 0-43-16,-1 2-5 0,6 0-11 16,-8 0-10-16,-3 0-21 0,-16 17 5 0,9-8-16 15,2 3-3-15,-3 1-26 0,2 1 5 16,-2 0-32-16,1 1-11 0,0 3 9 0,0-1-18 16,1-3-18-16,-1 2-11 0,4-1 2 0,-3 0-30 15,4-5-29-15,-1 3-29 0,2-4-29 16,1-1-36-16,6-1 8 0,-1-2-130 0,1-4-52 15,2 0 24-15,3-1-334 0,-1-4 52 16,3 2 46-16,0 0 3 0,1-1 64 0,1 1 19 16,9-4 18-16,-6-1 25 0,5 0 18 0,2 0 29 15,-2-3-25-15</inkml:trace>
  <inkml:trace contextRef="#ctx0" brushRef="#br0" timeOffset="92644.38">9318 13137 251 0,'-1'-1'312'16,"-1"0"-44"-16,0 2-25 0,-1-3-27 16,1 2-1-16,0 0-17 0,-2 0 6 0,1 0-14 15,1 0-2-15,-1-1-28 0,1 1 0 16,-1 0 1-16,1 0-15 0,-1 0-16 0,1 0 27 16,-1 0-7-16,1 0-1 0,0 0 4 0,-2 0 0 15,2-3-9-15,0 3-9 0,2 0 4 16,0 0-13-16,-7-4 6 0,4 3-2 0,2-1-3 15,-1 0-11-15,0 2-6 0,1-3-9 16,-1 0-11-16,1 1-1 0,1-2 9 0,0 1-23 16,1 0-4-16,1-1 6 0,1-2-12 0,6-5-6 15,1 1-17-15,1 3-2 0,-1 0 9 16,-1 4-20-16,6-2 15 0,-3 4-19 0,1 1 2 16,-13 0 4-16,11 0-2 0,13 10-15 0,-11 1 0 15,0 3 0-15,-2-1 3 0,-3 3 0 16,-1 3-16-16,-2-3-1 0,-4 5 3 0,-1-6 3 15,0-6-3-15,0 3-2 0,-16 19 11 16,9-16-7-16,-1-1 11 0,-1 1-12 0,0-3 2 16,-2 0-3-16,3-4 9 0,-3 1 2 0,1 2-16 15,2-5 2-15,-2-1 14 0,3-2-9 16,2 0 2-16,-1-1-1 0,3 1 5 16,-2-2-11-16,3 1 12 0,-1-1-13 0,1 1 19 15,0 0-19-15,1-1 12 0,0 0 3 16,1 2-7-16,0-3-2 0,0 0 4 0,0 0 2 15,0 0-10-15,16 5-1 0,-9-5 1 0,0 3 7 16,-1-3-3-16,18 5 0 0,-14-5-3 16,7 0 0-16,3 0-22 0,0 0-30 0,0 0-46 15,1 0-48-15,-2 0 12 0,-1 0-139 0,-5 0-59 16,0 0 31-16,-3 0-289 0,-3 0 59 16,1 0 42-16,-8 0 28 0,9 0 41 0,-2 0 44 15,-7 0 15-15,8 0 24 0,1 0-5 16,4 0 48-16,20 15 11 0</inkml:trace>
  <inkml:trace contextRef="#ctx0" brushRef="#br0" timeOffset="93307.18">9741 13704 589 0,'-2'1'356'15,"-2"0"-27"-15,1-2-15 0,1 2 0 16,-1-2-40-16,2 2-9 0,-1-1-2 0,0 0-10 16,0 0-5-16,2 0-17 0,-1 0-7 0,0-1-17 15,1 1-3-15,1 1-16 0,0 0-2 0,1 0-3 16,4-1 2-16,2 1-19 0,12 0-17 0,-9-1-16 15,7 0 3-15,6 0-12 0,2 0-2 16,4 0-18-16,-1 0 4 0,1 0-23 16,2 0-5-16,-3 0-11 0,0 0-2 0,-1 0-14 15,-1 0-5-15,-4 0-10 0,0 0-3 0,-4 0-36 16,-6 0-24-16,0 0-23 0,-4 0-32 0,-1 0-22 16,-8 0-20-16,8 0 10 0,-8 0-96 15,8 0-42-15,-8 0-65 0,6 0 29 0,-6 0-284 16,0 0 38-16,0 0 53 0,0 0 38 15,13 0 48-15,-12-3 1 0,0 0 47 0,1-1 24 16,3 1 30-16,8-5-39 0,2 0 43 0</inkml:trace>
  <inkml:trace contextRef="#ctx0" brushRef="#br0" timeOffset="94060.18">10615 13556 486 0,'-5'-2'345'0,"-2"2"-44"0,2-2-13 0,0 1-26 16,1-1-27-16,-1 0 0 0,1 0-15 15,-2-1-25-15,2 0 18 0,0 1-3 0,1-1-14 16,-1 0-6-16,2 1-8 0,-1-2-19 0,1 1-6 16,2-1-9-16,-1 0-6 0,1 0-2 0,0 4-26 15,0 0-16-15,0-7 7 0,18-8-18 16,-4 6 11-16,0 4-22 0,3-2 11 0,-1 5-18 16,-1 2-4-16,-9 0 3 0,5 0-8 15,17 11-10-15,-14-4 7 0,-2 6-2 0,-1 3-5 16,0 2 10-16,-6 3-16 0,-1-1 12 0,-4-1-5 15,0 3-11-15,0-12 2 0,0 6-16 0,-15 21-5 16,7-20 8-16,-2 1-13 0,-2-1 15 16,0-4-5-16,0 0-18 0,-2 0 3 0,1-3 7 15,1 0-17-15,3-5-7 0,0-2-10 16,3 0-14-16,-1-2 14 0,1 0-6 16,2 0-16-16,4-1-8 0,0 0 4 0,0 0 0 0,0 0-13 15,-7-9 7-15,9 6 14 0,0-4 3 16,5-3-9-16,2-3 13 0,3-1 0 0,1 0 4 15,2-1-22-15,0-1 9 0,5-2 13 16,-2 2 6-16,0 2-3 0,3-2 1 0,-4-1-3 16,2 1 8-16,-3 1-5 0,1 0 2 15,-1 1 7-15,-3 3-14 0,1-2 15 0,-5 4 3 16,-1 0 13-16,-3 3-1 0,2 1 6 16,-5 1 8-16,1 1 1 0,-2 1-8 0,1 0 4 15,-2 1 4-15,0 1 4 0,-2 0 2 16,-2 3 14-16,2-2 3 0,-2 3 7 0,-5 8 7 15,-1 0 5-15,-1 2 10 0,0 1 11 0,2 6-7 16,-3-1 2-16,3 0 8 0,0 1-12 16,2-2-3-16,-2 3-13 0,4-2 1 0,2-1-5 15,1-3 2-15,1-1-8 0,1-9-4 16,0 3-13-16,18 17 3 0,-7-16-14 0,1-1-40 16,6-3-38-16,-2-1-44 0,3-2-69 15,4-1 15-15,1-2-123 0,-14 0-48 0,6 0 29 0,5 0-295 16,17-13 59-16,-18 8 34 0,-8 2 24 15,7-5 39-15,-2 1 50 0,-7 4 26 16,7-2 25-16,4 2-18 0,-9 1 42 0,8-1 25 16</inkml:trace>
  <inkml:trace contextRef="#ctx0" brushRef="#br0" timeOffset="94330.5">11303 13728 403 0,'1'-2'559'16,"0"1"-95"-16,0 0-36 0,0 2-14 0,-1 0-24 16,0 2-28-16,2 1 7 0,0 0-26 0,-2 4-19 15,0 0-29-15,0 3-27 0,3 18-19 16,-3-9-28-16,0-11-23 0,0 6-22 16,0 2-16-16,0 0-15 0,0-4-30 0,0 0-33 15,0-3-32-15,0-1-30 0,0-1-49 0,0-2-37 16,0-6-49-16,0 8 12 0,0-8-143 15,0 0-89-15,0 0 30 0,3 10-246 0,0-10 6 16,0-2 44-16,0-1 62 0,1-2 19 0,10-7 41 16,-3 0 24-16,4 1 36 0,5 1 23 15,2-5 13-15,3 3 12 0</inkml:trace>
  <inkml:trace contextRef="#ctx0" brushRef="#br0" timeOffset="94817.3">12000 13623 464 0,'-5'1'391'0,"1"-1"-66"0,0 0-15 0,1 0-14 16,0 2-36-16,0-1-31 0,1 1 33 15,-1-2 8-15,0 0-10 0,3 0-11 0,-1 2-20 16,3-1-5-16,1 1-4 0,4-1-30 0,0-2-2 16,15 2-11-16,-11-1-19 0,8 0-15 0,4 0 6 15,2 0-29-15,3 0-9 0,33 9 1 16,-28-7-12-16,-2-2-13 0,-1 1-9 16,-2 0-2-16,0 2-14 0,-5-3-31 0,-1 2-36 15,-6-2-31-15,-5 0-44 0,1 1 9 0,-4-1-127 16,-8 0-58-16,0 0-76 0,8 0 29 0,-1 0-237 15,-7 0 51-15,7 0 27 0,-7 0 41 16,12-11 30-16,-8 9 26 0,2 0 25 0,-6 2 10 16,13 0 40-16,3 0-22 0</inkml:trace>
  <inkml:trace contextRef="#ctx0" brushRef="#br0" timeOffset="95422.42">12641 13601 876 0,'-2'-1'402'0,"0"-2"34"0,1-1-50 16,0 1-18-16,0 0-19 0,-1-1-37 15,2 1-10-15,1-2-26 0,0 1-36 0,1-1-12 16,0 0-38-16,11-5-7 0,-2 0-29 0,3 3-14 16,-3 2 4-16,10 1-29 0,-3 1 2 15,5 3-28-15,-2-1-9 0,-12 1-9 0,5 0 9 16,21 16-20-16,-19-7-6 0,0 4-15 15,-3 4 15-15,-2 2-11 0,0 1-8 0,-5 2-6 16,-2-1 6-16,-1-2-16 0,-3 1-4 0,0-12 10 16,0 5 1-16,-11 16-1 0,4-14-2 15,-2-1-5-15,0-4 1 0,1-3-5 16,-1-2-9-16,2-1 0 0,1-1-12 0,-2-1-15 16,4-1-10-16,-2-1 4 0,6 0-9 15,0 0-13-15,0 0-11 0,-9 0-14 0,9 0-4 16,0 0-1-16,-9-12-2 0,11 6-20 0,1 1 18 15,6-6 8-15,4-2-38 0,2-1-7 16,-1 0 18-16,4 0 6 0,2 2 4 0,0-3 11 16,-1 0 14-16,2 1 6 0,2-1-8 0,-2 1 37 15,2-1 5-15,0 0-26 0,-1 0 41 0,-2 1 0 16,4 1 19-16,-7 1-1 0,-2 2 30 16,-7 0 30-16,0 2-1 0,-2 6 3 15,-1-4-11-15,-2 2-15 0,0 2 4 0,-3-1 14 16,0 3-4-16,0 0 18 0,-6 3 10 0,0-1 6 15,-8 9 3-15,1 0-9 0,-6 7 29 0,4 0-6 16,-1 0 5-16,2 0-11 0,0 3 4 16,0 0-19-16,1 1-7 0,3-1-10 0,3 1-5 15,3-3-1-15,2 1-11 0,2-9 0 16,0 0-22-16,0 3-46 0,15 12-23 0,-4-16-67 16,3-2-39-16,-1-1 14 0,1-7-190 0,6 0 30 15,2 0-311-15,-11 0 39 0,8 0 42 16,5 0 63-16,5 0 28 0,3 0 4 0,2 0 79 15,1 0 11-15,3 0 30 0,1 0-9 16,0 0 25-16</inkml:trace>
  <inkml:trace contextRef="#ctx0" brushRef="#br0" timeOffset="95854.59">13602 13712 759 0,'-11'-8'434'0,"5"0"-68"0,0 1 19 15,4 4-26-15,-2-2-33 0,1 1-13 16,2-1-38-16,0 3-11 0,2-3-32 0,1 3-25 16,-2 2-17-16,0 0-21 0,12-8-27 0,-4 8-2 15,8-5-7-15,4 1-16 0,-11 4-10 16,6 0-19-16,1 0-3 0,16 15-8 0,-16-6-14 16,-3 1-1-16,-1 0-9 0,-4 4-2 0,-4 1-9 15,-2-2-11-15,-2-2 0 0,0-3 6 16,-12 17-7-16,2-14-9 0,-1 4 9 0,-2 0-2 15,-1-3-3-15,-1 1-4 0,-1-1-11 16,0-5 11-16,1 3-9 0,-1-1 5 0,0-2-7 16,2 1 12-16,-1-3-3 0,3 0 2 0,3-1-4 15,1-1 1-15,3 0 4 0,1-1-4 16,1 0 2-16,0 0 0 0,2-1 0 0,1 1 17 16,0-2-9-16,0 0-10 0,0 0 6 15,11 5 2-15,-6-3-4 0,12 1-7 0,-1-4-11 16,-5 1 17-16,5 0-8 0,5 0-6 15,4 0-45-15,-1 0-39 0,2 0-32 0,2 0 9 16,0 0-132-16,-3 0-63 0,25-7 25 0,-28 0-259 16,-6 0-31-16,2-1 66 0,2-1 33 15,1-2 36-15,1 1 34 0,3 0 20 16,1 0 24-16,-2 1 49 0,3 1 7 0,-1-4-3 16</inkml:trace>
  <inkml:trace contextRef="#ctx0" brushRef="#br0" timeOffset="96489.27">14402 13574 835 0,'0'1'425'0,"0"1"-61"0,0 1 14 16,0 1-20-16,0 2-18 0,0 1-17 15,0 0-26-15,-1 11-29 0,1-11-27 16,0 2-25-16,0 1-16 0,0 0-13 0,0-1-27 15,0-1-8-15,0-3-18 0,0-5-16 0,-8 15-6 16,6-11-2-16,2-2-21 0,-1 1-11 16,-1-3 0-16,0 2-13 0,0-2 11 0,0-2-17 15,0 2-5-15,-1-3-21 0,3-1 6 16,-1 0-24-16,0-2 2 0,1 1-13 0,5-10-3 16,-5 6-5-16,13-17-1 0,-1 10-3 0,1 3-1 15,2 1 0-15,1 3 2 0,1 1-9 0,2 3 4 16,0 0 6-16,-2 5 2 0,-7 0 0 0,18 11 1 15,-14-3 2-15,2 3-11 0,-1 2 11 16,2 3 16-16,-6-1 6 0,1 1 4 0,-2 0-3 16,-3 0 10-16,-1-2-2 0,-2-1 3 15,-3-5-12-15,0 1-4 0,0-4 2 0,-1 2 18 16,0-7-14-16,0 0-1 0,0 0 7 0,0 0 1 16,0 5 5-16,0-5-20 0,-9 7 7 15,6-8 8-15,1 0-16 0,0-3 13 0,2 1-6 16,-2-2-16-16,2-2 3 0,2 2-16 15,2-11-5-15,3 0 0 0,5-3-2 0,-1 3 4 16,5 2-16-16,0 1 0 0,4 2 16 0,-2 0-7 16,4 4-2-16,1 0-5 0,1 5 9 0,0 0 9 15,0 1-4-15,-11 1 9 0,19 14-13 16,-12-7 5-16,0 3 12 0,-5 4 27 0,-1 1-17 16,-3 0 18-16,-1-1 1 0,-6 1 19 0,0 0-1 15,-2-5-14-15,-2-2-5 0,0-8 7 16,0 10-17-16,0-3 7 0,-10 8-11 0,4-10 6 15,2-1-24-15,-1-1-24 0,1-1-33 16,-2 1-49-16,-1-3-56 0,2 0 17 0,5 0-151 16,0 0-64-16,-9 0 29 0,9 0-259 0,-13-12 65 15,13 7 38-15,2 2 54 0,7-6 30 16,4 2 10-16,6-6 32 0,3 4 46 0,3-4-30 16,1 4 40-16,1 0 9 0</inkml:trace>
  <inkml:trace contextRef="#ctx0" brushRef="#br0" timeOffset="96802.61">15276 13638 345 0,'2'-1'468'16,"-2"2"-93"-16,2 0 50 0,-2 1-31 0,-2 1-5 16,2 0-16-16,0 2-21 0,0-2-18 0,0 2-9 15,0 0-17-15,0 2-27 0,0-1-27 0,2 0-19 16,-2 2-12-16,14 13-34 0,-5-9-14 16,0-1-11-16,2-2-29 0,0 0-13 0,3-1-13 15,-3-1-19-15,4-2-8 0,2-2-9 0,-1-1 11 16,3-2-22-16,4 0-32 0,-14 0-14 15,5 0-36-15,20-10-12 0,-15 2-7 0,-3-2-12 16,-3 0 1-16,-1-1-21 0,1-1-4 16,-8 3 5-16,-3 0 9 0,-2 9 6 0,0-8 6 15,-18-7 6-15,2 6 1 0,-3 1-14 16,-2 3-15-16,0-2-29 0,4 5 12 0,-5-1-36 16,1-1-46-16,3 3-29 0,0-3-26 15,7 4-47-15,0-1 30 0,11 1-248 16,0 0 9-16,-7 0 37 0,7 0 31 0,-5 5 21 15,10-2 21-15,11 4 30 0,4 0 30 16,7 5 1-16,0-6 19 0</inkml:trace>
  <inkml:trace contextRef="#ctx0" brushRef="#br0" timeOffset="97322.5">15964 13697 439 0,'9'-7'418'0,"-1"-3"-10"16,-4 5-60-16,0-1 3 0,-2-1-13 0,0 0-20 15,-2 1-27-15,0 6-17 0,0 0-22 16,0-8-17-16,-14-1-29 0,10 7-14 16,-3 1-19-16,-11 2-14 0,9-1-3 0,-6 0-1 15,-16 18-13-15,12-9-13 0,1 1-14 0,0 2 4 16,2 2-21-16,3 2-8 0,-1-4-9 16,3 3 3-16,3-1-13 0,5 0-11 0,1-2 0 15,2-12 0-15,0 10-25 0,0-3 14 0,17 12-14 16,-5-11-25-16,1-3-20 0,-2-1-21 15,1-3-19-15,1-1-10 0,-1 0-14 0,3 0-29 16,23-15 10-16,-15 5-35 0,0-2-21 16,-4 0-11-16,4-4-1 0,-5-1-9 0,0-1 8 15,-2-1 5-15,-1-2 13 0,-1-1 15 16,-1 0 27-16,-3 2 12 0,1-6 12 0,-2 2 16 16,-2-1 31-16,-1 1-15 0,-3 0 19 0,-3 12 8 15,0-5 7-15,0-3 35 0,-12-18-5 0,5 21 13 16,3 2-1-16,-5 3 22 0,-1 0 11 15,-2 5-8-15,3 0 26 0,-1 5-10 0,2 1 18 16,8 1 13-16,0 0 0 0,-25 15 7 0,16-4-5 16,2 4 20-16,-4 5-2 0,6 1-8 15,1 6 0-15,0 3 17 0,1-2-16 0,3 6 1 16,0-20-19-16,0 8-19 0,11 32-11 0,-3-25-10 16,2 1-6-16,-3-2 4 0,2-4-15 15,1 2-41-15,0-3-38 0,-1-2-42 0,1-2 8 16,3-2-119-16,-3-3-53 0,0-3-47 15,6-4 25-15,0 2-277 0,3-3 8 0,4 1 47 16,4 0 23-16,2-5 33 0,1-1 22 16,3 1 27-16,3-2 63 0,-18 0 43 0,7 0-7 15</inkml:trace>
  <inkml:trace contextRef="#ctx0" brushRef="#br0" timeOffset="97573.17">16734 13728 1061 0,'4'-5'379'0,"-4"3"-9"0,0-3-42 16,1 5-19-16,2 2-9 0,-1 1-6 0,-2 2-19 16,2 13-3-16,0 2-4 0,1 7-11 0,-2 3 4 15,-1 3-35-15,0 1-11 0,0-19-11 0,0 8 0 16,0 6-41-16,-14 32-23 0,8-31-5 16,0-2-20-16,-1-1-28 0,-2 1-40 0,0-5-17 15,2 1-39-15,-1-5-42 0,-2-3-38 16,3-1 8-16,-1-3-119 0,1-7-56 0,-1-3-60 15,2-1 30-15,6-1-257 0,0 0 13 0,0 0 49 16,-13-12 53-16,11 7 24 0,0-2 21 16,1-8 35-16,1 0 11 0,0 5 30 0,0-4 4 15</inkml:trace>
  <inkml:trace contextRef="#ctx0" brushRef="#br0" timeOffset="97870.97">16648 13724 1079 0,'4'-15'456'16,"0"-1"-29"-16,3 0-27 0,-1 1-37 16,1 2-23-16,3-2-16 0,0 5-43 0,4 0-6 15,2 4-24-15,4 1-17 0,0 3-37 16,4 1-4-16,-11 1-30 0,4 0-2 0,31 12-17 16,-24-3-13-16,2 3-6 0,-1 1-4 0,-2 3-15 15,-2 2-3-15,-2 0-30 0,-2 0 12 16,-4 2-24-16,0 5 4 0,-8-5-21 0,-3-3-2 15,-2-7 2-15,0 4-36 0,-19 15-14 0,8-16-17 16,-3-3-23-16,-2-1-37 0,-5-2-51 0,-2-1 13 16,-3-5-156-16,-4 0-83 0,14-1 33 15,-8 0-268-15,-3 0 57 0,-32-12 52 16,26 9 27-16,1-4 32 0,3 0 24 0,1 0 48 16,-3-1 36-16,2 0 19 0,1 4 17 0,-1-1-26 15</inkml:trace>
  <inkml:trace contextRef="#ctx0" brushRef="#br0" timeOffset="99334.78">6050 14950 334 0,'0'0'354'0,"-13"0"-44"16,13 0-32-16,0 0-12 0,0 0-23 0,0 0-20 16,0-13-11-16,-15 13-39 0,0-16 9 0,12 15-28 15,1-1-1-15,0 0 9 0,1 2-17 16,0-5-15-16,1 3-15 0,0 0-11 0,0-3 2 16,1 2-14-16,2-3-15 0,6-5 17 15,-1-1-20-15,9 0 10 0,-2 0-20 0,5 1-13 16,0 2 2-16,-2 2 11 0,4 4-19 0,-1 3-21 15,-13 0 33-15,6 0-1 0,17 23 6 0,-13-9-4 16,-1 5 18-16,-5 0-5 0,-1 6 5 16,1 0-3-16,-2 5-6 0,-3-2 6 0,1 0-2 15,-1 0-13-15,-1 1-10 0,-2-1 10 16,0 1-5-16,0-1-11 0,-1-3-3 0,0-3-4 16,-1 0-4-16,1-4-15 0,-2-4-11 0,0-4-13 15,-1-2-22-15,1-2-18 0,-1-1-24 16,0-5-8-16,0 0 8 0,0 6-90 0,0-6-34 15,0 8-17-15,0-8-43 0,0 6 23 0,0-6-150 16,-13 8-113-16,11-8 27 0,0 0 38 16,-1-2 47-16,1-3 18 0,0 1 42 0,0-1-1 15,0 1 9-15,1-2 32 0</inkml:trace>
  <inkml:trace contextRef="#ctx0" brushRef="#br0" timeOffset="99562.91">6298 15108 371 0,'-1'-6'403'15,"0"1"-60"-15,0 0-5 0,-1 2-22 0,1 2-61 16,-2-1-31-16,0 2 52 0,-2 0-34 16,0 2-5-16,-10 4-10 0,0 0-15 0,-1 6-26 15,0-2-20-15,0 1-17 0,-2 3-17 16,0 3-13-16,0 1-12 0,0 0-19 0,0 1-3 16,2-2-17-16,-1 2-13 0,2 0-33 0,-1-2-2 15,4 0-109-15,0 0-37 0,2-8-30 16,-1 3-63-16,5-4 20 0,4-3-258 0,0-2-21 15,1-2 45-15,1-1 29 0,1 0 26 16,3-3 15-16,1 0 52 0,10-4 27 16,3-2-11-16</inkml:trace>
  <inkml:trace contextRef="#ctx0" brushRef="#br0" timeOffset="101869.57">6115 14867 394 0,'0'0'223'0,"0"0"-6"0,0 0-24 16,0 0-6-16,-19 16-14 0,11-4-12 0,-2 1-10 15,1 5-11-15,1 1 12 0,0 1-22 16,4 0 18-16,-1 2-30 0,-2-2 4 0,3 0-10 16,2 4 1-16,0-5 4 0,1-4 1 0,1-5-19 15,0-10-10-15,0 14 50 0,0-2-7 16,0-1-14-16,0-2-13 0,13 5 7 0,-8-10-19 16,0-1 5-16,3-3-4 0,-2 1-22 0,3-1-13 15,21-13-2-15,-7 6 13 0,-2-5-16 16,1-3-5-16,-1 0-11 0,-1 1 5 0,-4-4-3 15,-1-1 0-15,-2 0-11 0,-2 0-11 16,0-2-4-16,-4 3 8 0,-2 0 13 0,-2 8-23 16,-1-1 2-16,-2 11 1 0,0-7-2 15,0 7-1-15,-11-9 0 0,4 11-14 0,-9 1 0 16,0 4 1-16,-2 2 10 0,2 6 8 0,-2-3 8 16,1 3-27-16,1 3 15 0,-1-3 1 0,2 2 0 15,3 0-5-15,5-2 18 0,0 0 5 16,3-4-15-16,2 1 8 0,2-12 4 0,0 8-9 15,0-3-1-15,25 10 0 0,-6-11-1 0,4-2-7 16,-11-2 5-16,9 0 6 0,5 0-14 16,28-18 8-16,-31 8-7 0,1 2 2 0,1-2-5 15,-2-2-4-15,-2-1-2 0,-4 2 2 16,-1-3 3-16,-3 2 0 0,-3-1-21 0,-4 4 21 16,-2 1-6-16,-2 2-4 0,-2 6-2 0,0 0-5 15,0 0 6-15,-14-9 11 0,8 11-13 0,-11 5 18 16,-3 2-20-16,-2 2 15 0,0 0-17 15,2 2 8-15,-1 1 13 0,0 0-7 0,1 4-3 16,1 0-18-16,1 1 11 0,3 2 14 16,1 1-4-16,1-3-6 0,3 1-3 0,5-4-3 15,3-5 10-15,2 0-9 0,0-11 11 0,0 9 8 16,0-2-9-16,13 4 3 0,-8-8 0 0,1 0 7 16,2-3 3-16,-1 0-20 0,2 0 11 0,5 0-2 15,17-12 3-15,-15 4 9 0,0-2-20 16,-3-1-9-16,-1-2 0 0,-3-1 6 15,-1-2 3-15,-3-4 5 0,-1 1-6 0,-3-3 3 16,-1 10-16-16,0-4 9 0,-10-20-1 0,1 16-20 16,-1 3 13-16,-3 3 10 0,-1 2 0 15,-3 4-15-15,-5 4 15 0,2 2 4 0,7 2 4 16,-4 0-10-16,-23 20-11 0,20-5-3 16,0-3 30-16,1 6-9 0,3 2 3 0,0 3-12 15,4 0 8-15,3-1 20 0,-1 6-21 0,5-3 15 16,2-3-10-16,3-11 7 0,0 3 12 0,15 16-10 15,-6-16-2-15,3-2 2 16,3-6 8-16,1 0-2 0,-1-5-13 0,-6-1-5 0,6 0 7 16,18-11-8-16,-15 0 9 0,1 0-37 15,0-4 9-15,-1-2-13 0,-2-4 14 0,0 1 1 16,-3 0-21-16,-2-6 3 0,-2 3 4 0,-1-3-22 16,-1 1 5-16,-3 2 5 0,-2 4 19 0,2 2 0 15,-4 17 0-15,0-9-18 0,-11-5 5 16,1 13 21-16,3 3 26 0,-9 4-25 0,-2 5 22 15,-1 4-6-15,4 4-30 0,-1 1 17 16,0 1 13-16,1-1-7 0,5 1 7 0,-1 3-2 16,4-3-54-16,3 1-24 0,2-3-18 0,2-13-42 15,0 6-41-15,16 7 19 0,-9-13-260 16,3-3-24-16,8 0 31 0,-11-3 29 0,7 0 25 16,4 0 24-16,25-12 18 0,-18 4 11 15</inkml:trace>
  <inkml:trace contextRef="#ctx0" brushRef="#br0" timeOffset="102591.05">6658 14892 723 0,'-1'-1'372'16,"0"0"-42"-16,1-2-31 0,0 3-36 0,-1 1-29 16,1 2 49-16,0 0-12 0,0 4 3 0,-1 11-21 15,1-7 2-15,0 6-21 0,0 5-10 16,0 2-8-16,0 3-13 0,0 0-18 0,0-1-24 16,0 1-21-16,0-1 4 0,6 27-17 0,-2-32-9 15,3 2-26-15,-2-7 6 0,1-4-15 16,2 2 2-16,-1-8-24 0,0-3-12 0,0-2-3 15,-7-1 10-15,7 0-11 0,16-16-15 0,-7 5-7 16,-1-1-26-16,-3-5-3 0,-1-2-12 16,1-1-13-16,-2-3 8 0,1-1-3 15,-2-1 2-15,2 0-3 0,-4-1 7 0,0 3 2 16,0 1 1-16,-3 3 2 0,2 2 6 0,-3 6 4 16,-1 1 3-16,0 3 2 0,0 1-1 0,-1 1 1 15,0 1 6-15,0 1-6 0,0 1-3 0,1 2 17 16,-1 0 6-16,-1 0-2 0,0 0 1 15,0 0 5-15,12 26 22 0,-6-6 7 0,0 2 1 16,-1 2 10-16,-1 6 13 16,1 0-4-16,1 5 8 0,-4-2-4 0,3 3-24 0,-3 3 21 15,-1 3-8-15,2 1-7 0,-2 4-15 16,1 0-5-16,-1 1-9 0,-1-23-4 16,0 8 4-16,0 4 5 0,0 0-13 0,0-3 10 15,0 0-27-15,0-4 1 0,0-3 9 16,0-3-1-16,-11 18-2 0,6-25 2 0,-4-6-2 15,-2-3 1-15,-2-1-2 0,0-3 6 16,2-3-12-16,11-1 12 0,-16 0-3 0,1 0 0 16,-18-17-6-16,17 7 1 0,5-2-2 0,0-2 3 15,0-1-1-15,-2 0 15 0,4-1-8 16,8-5 3-16,-2 4-4 0,3-2-3 0,0 8-1 16,0-6-48-16,16-24-3 0,-5 20-2 0,2-4-6 15,2-1-26-15,3 1-5 0,2-1-18 16,-1 1-33-16,3 1-11 0,-2 1-48 0,2 2 19 15,-1 3-105-15,-1-3-51 0,-2 0 28 16,-1 4-272-16,0 1 0 0,-2 0 45 0,-4 0 39 16,0 5 30-16,-6 3 28 0,2 2 35 0,0 2 65 15,0 1 28-15,0 1 16 0,9-3 20 16</inkml:trace>
  <inkml:trace contextRef="#ctx0" brushRef="#br0" timeOffset="103531.51">7261 15307 898 0,'-3'-2'307'0,"0"0"3"15,-1 0-4-15,-1 1-43 0,1-1-30 16,1-2 24-16,0 1-9 0,1 2-27 0,0-2 11 16,0 0-13-16,0-2-16 0,2 1-26 0,1-1-18 15,2 0-12-15,6-7-5 0,1 2-14 0,5 0-7 16,0 2-11-16,1-1-3 0,1 2-8 15,-3 6-17-15,0 0 7 0,-6 1-13 0,19 12-3 16,-9-3-2-16,-2 6 4 0,-3 3-9 16,0 1 8-16,-4 1-10 0,-2 0-2 0,-3 1-12 15,-1-1 2-15,-3-10-4 0,0 5-18 0,0 3 2 16,-12 16 3-16,5-17-18 0,0-2 6 16,-2-2-5-16,-2-4 7 0,0 0-10 0,-2-1 4 15,2 3-5-15,0-3 14 0,1-3-21 0,10-5 9 16,-7 0-5-16,7 0 8 0,-9 0-1 15,9 0-15-15,-8 0 8 0,8 0 3 0,0 0-20 16,0 0 17-16,-13-11-14 0,15 8 11 0,0 0-4 16,2 0 1-16,0 0-12 0,1 1 2 15,0-1 10-15,1 2-12 0,1-1 4 0,2 2 10 16,1 0 0-16,4 0-13 0,21 11 2 16,-16-3-1-16,-2 1 5 0,0 4-13 0,-1-1 9 15,-6 1 12-15,1 2-21 0,-4-3 12 0,-3-2 8 16,-1 0-15-16,-2-2 3 0,-1-1 18 15,0-7-14-15,0 7 16 0,0-7-2 0,-17 21-10 16,4-13 1-16,0 0-7 0,-2-1 8 16,-2 0 8-16,1-2-22 0,-4 0-4 0,2 0-12 15,-2-5-33-15,2 2-6 0,3-2-51 0,7 0-19 16,-1 0 13-16,-3 0-121 0,-10-16-44 16,16 7 27-16,1 0-233 0,3-8-39 0,2 10 38 15,0-6 31-15,13-17 34 0,-5 11 31 16,5 1 25-16,2-4 24 0,1 6 22 0,5 0 7 15,4 2 31-15</inkml:trace>
  <inkml:trace contextRef="#ctx0" brushRef="#br0" timeOffset="104953.51">8161 14805 543 0,'0'13'391'0,"0"-13"-49"0,0 0-26 15,0 0-40-15,0 0 37 0,0 0-37 0,0 0-19 16,0 0-4-16,0 0-10 0,0 0-26 16,0 14-5-16,0-14-16 0,0 0 8 0,0 0-8 15,0 0-23-15,-5 19-5 0,21-16-21 16,3-2-10-16,0 2-18 0,3 0-4 0,-2-2-11 16,1 0-21-16,-4 4-11 0,3-3-8 15,-7-2-40-15,-2 2-37 0,-4-2-41 0,1 3 5 16,-3-3-136-16,-1 2-85 0,-1-2 24 0,0 2 24 15,-2-1 22-15,-1 1-342 0,0-2 53 16,0 0 32-16,0 0 53 0,-14 8 49 16,9-7 14-16,-12 7 17 0,5-2-2 0,-2 1 23 15,0 1 25-15</inkml:trace>
  <inkml:trace contextRef="#ctx0" brushRef="#br0" timeOffset="105170.59">8161 15014 507 0,'-4'3'405'0,"2"0"-36"0,0 2-11 15,1-4-47-15,-1 3 28 0,1 0 5 0,1-1-10 16,3 1-19-16,-2 0-15 0,1 1-33 0,2-1-7 16,0-1-36-16,10 6-15 0,1-1-24 15,1-3-17-15,2 2-19 0,3-2-23 0,-1-1-18 16,0 1-24-16,-1-5-37 0,1 0-56 16,-8 0-59-16,3 0 5 0,3 0-135 0,1 0-75 15,0 0 25-15,14-9-286 0,-22 7 25 0,-1 1 37 16,-2-1 33-16,-1-1 44 0,1 2 14 15,-4-1 33-15,3 2 22 0,0-2 24 0,3 2-8 16</inkml:trace>
  <inkml:trace contextRef="#ctx0" brushRef="#br0" timeOffset="105756.21">8760 14809 816 0,'-5'-1'369'0,"2"0"-15"0,0-2-44 0,2 2 16 16,-2 0-35-16,1-1-6 0,0 0-19 0,0-1-19 15,1 3-11-15,1-3-17 0,0 1-17 16,0-2-14-16,1 1-27 0,1-1-15 15,2 1-3-15,10-5-5 0,-1 0-18 0,2-1 3 0,7 2-2 16,3 0-23-16,0-1 1 0,3 4 0 16,0-1-5-16,0 4-16 0,-15 1 1 0,8 0-25 15,24 15-3-15,-22 0-8 0,-2 2 15 16,-2 4-20-16,-1 4-4 0,-2 4 11 16,-1 0-1-16,-3 2 1 0,0 1 2 0,-6 0-14 15,1-4 8-15,-1-1-1 0,1 1-7 16,-2-4-12-16,-1 1-10 0,-1-3 6 0,0-3 5 15,-2-2-17-15,1-7-12 0,-2-2 6 16,1-1-24-16,-1-7-27 0,0 0-31 0,0 0-28 16,0 0 11-16,0 0-109 0,-7 7-34 15,6-10-44-15,1-1-52 0,0-1 30 0,0-1 31 16,-1-1 26-16,1 0-250 0,1 0 38 0,-1-3 34 16,0-2 30-16,0-2 29 0,0 2 21 15,0-2 27-15,0 0 14 0,0 1 11 0</inkml:trace>
  <inkml:trace contextRef="#ctx0" brushRef="#br0" timeOffset="106019.42">9151 14905 996 0,'-2'-4'367'0,"0"1"-50"0,1-1 32 16,0 1-36-16,-1 0-10 16,1 1-22-16,-1 0-7 0,-2 2-26 0,1 0-11 15,1 3-13-15,-4 0-15 0,-6 11-6 16,0 0-1-16,-4 1-15 0,2 6-17 0,-4-2-27 15,2-1-9-15,-1 3-14 0,2-3-18 0,-2 2 3 16,2-2-19-16,-2-2-21 0,-1 0 1 16,2 1-43-16,2-2-29 0,2-4-24 0,1-1-50 15,2-2-14-15,6-3 9 0,-1-1-126 0,2-2-38 16,2-2-70-16,0-2 31 0,3-1-262 16,0 1 65-16,9-8 35 0,2-1 32 0,0-1 29 15,3 1 35-15,5 2 14 0,4-3 25 16,1 1 13-16,4 1 10 0</inkml:trace>
  <inkml:trace contextRef="#ctx0" brushRef="#br0" timeOffset="106534.8">9793 14691 416 0,'4'-2'433'0,"-1"-2"-70"16,-1 2-30-16,-1-2-30 0,1 2-40 0,-1 0 50 16,0 1-37-16,0-2-28 0,0-1-24 0,-1 3-5 15,1-1-23-15,-2 0 1 0,-1 2-20 16,-2 0-2-16,1 2-8 0,-3 1-8 0,-7 6 0 16,2 1-10-16,-4 4-1 0,0 3-7 15,0 0 14-15,2 3-22 0,-3 1-11 0,3 1 4 16,-1 2-6-16,-1 1 0 0,3 2-15 0,-2-1-14 15,3 0 6-15,6 1-16 0,-2 1 4 16,5 4-17-16,1 0 2 0,1-17 1 16,0 6-28-16,19 25 4 0,-9-23 0 0,3-2-25 15,1-1-18-15,2-3-30 0,0-2-31 0,5 1-45 16,0-7-52-16,0 3 15 0,3-2-122 0,1-4-47 16,-1-2 28-16,1-1-286 0,-3-3-16 0,-9 0 59 15,4 0 30-15,2 0 36 0,2 0 32 16,-1 0 27-16,27-15 16 0,-20 11 57 0,1 2 10 15,-2-1 10-15</inkml:trace>
  <inkml:trace contextRef="#ctx0" brushRef="#br0" timeOffset="107658.41">10161 14807 666 0,'-2'0'336'0,"-1"-2"-22"0,0 1-47 16,1 0 1-16,-2 0-23 0,4 1-18 0,0 0-11 16,0 0-26-16,0 0 34 0,-9-7-33 15,7 5-5-15,3 0-10 0,-2-1-6 0,-2 1-13 16,3-1-10-16,-2-1-12 0,2 1-10 0,1-2-4 15,-2 2-5-15,3-1-10 0,-1-1-11 0,9-5-9 16,-3 1-2-16,2 3-14 0,2-3 4 16,3 1-16-16,-1 2 3 0,1 0-2 0,0 4-9 15,-3 2-8-15,-11 0-2 0,14 0-17 16,15 15 11-16,-15-5-2 0,1 3-14 0,-3 0 1 16,-1 3 6-16,0 1-6 0,-2-1 0 0,-2 2-2 15,-2 0-1-15,-1-2 1 0,-1 1-5 16,-3-10-5-16,0 5 8 0,0 4 2 0,-12 14-9 15,4-15 5-15,1 0-4 0,-2-3-8 0,1 0 8 16,1-2-10-16,1-3-3 0,0 0-3 0,-1-3 1 16,1-1-4-16,1 0 0 0,2-1 5 15,-1 0-3-15,1-1-11 0,1 1 14 0,2-2-8 16,0 0 4-16,-5-5-4 0,6 3 10 16,1-3 0-16,0 0-5 0,6-7-13 0,0-1 8 15,1-2 3-15,4-1 3 0,0 2-9 0,2-3-4 16,-1 0 10-16,1 0-3 0,1 1-8 0,2 0 18 15,-2 0-12-15,3-1 9 0,-2 0-6 16,-2 0 8-16,1 0 0 0,-5 1 1 0,1 4 6 16,-1-1 1-16,-2 1-6 0,-4 3 6 15,-1 2-1-15,-1 2 2 0,0 1-3 0,1-2 11 16,-2 3-7-16,-2 3 6 0,0 0-3 0,-3 0 14 16,-1 2-3-16,1 3 10 0,-6 9-1 15,1 3 2-15,1-2 15 0,-3 3 6 0,3-1-2 16,0 4 13-16,1 0 16 0,-1-1-21 15,3 1 13-15,-1 0-19 0,4-3-9 0,0 2-1 16,1-11-4-16,0 4-5 0,0 2 5 0,17 18-7 16,-9-21 6-16,0-1-13 0,2-2-17 0,-1-2-21 15,-1-4-22-15,0 1-49 0,-1-4-48 16,3 0 13-16,-10 0-115 0,11 0-46 0,2 0-82 16,6-11 33-16,-5 5-244 0,-7-1 69 0,0 2 21 15,1 0 45-15,-2 2 43 0,4-6 24 16,-5 2 4-16,1 5 51 0,8-5-10 0,-5 0 22 15,0 4 9-15</inkml:trace>
  <inkml:trace contextRef="#ctx0" brushRef="#br0" timeOffset="110696.8">10890 15090 252 0,'0'-16'428'0,"0"16"-52"16,16-33-59-16,-12 26-13 0,0 2-37 0,-1-1 28 15,-1 2-20-15,-1 1-14 0,1 0 5 16,0 1-44-16,0-1-23 0,-1 0-22 0,1 3-12 15,0 3 10-15,0-2 12 0,0 6-5 16,4 9-2-16,1 2-8 0,0 1-13 0,-5 5 1 16,0 0-17-16,0-1-5 0,-2 2-17 15,0 1-13-15,0-7-8 0,1 3-14 0,-1-14-21 16,0 2-2-16,0 2 0 0,0 0-5 0,0-3-29 16,0-1-21-16,0-1-12 0,0-7-21 15,0 7-20-15,0-7-35 0,0 8 8 0,0-8-119 16,0 0-44-16,9 9-41 0,-4-11 24 0,7-7-284 15,-2-1-8-15,3 0 56 0,0-4 36 16,2 2 31-16,1-3 21 0,3-2 41 0,-1 7 14 16,2-4 25-16,4 4 34 0,2-1-25 15</inkml:trace>
  <inkml:trace contextRef="#ctx0" brushRef="#br0" timeOffset="111110.91">11497 14972 520 0,'-3'0'356'15,"1"0"-50"-15,-1 0-12 0,0 0-22 16,1 1-25-16,1 0 0 0,-1-1-28 0,0 0 24 16,1 0-21-16,0 1-4 0,0 0-17 0,2-1-5 15,0 0-19-15,3 0-17 0,0 0-6 16,5 0-6-16,9 3-12 0,-7-3 0 0,5 0-17 16,6 0-6-16,4 0-6 0,1 0-21 0,-3 0 1 15,3 0-1-15,27 9-16 0,-27-6-15 16,-1-1 9-16,-3 2-12 0,0-2-7 0,-5 1-11 15,3-2-20-15,-7 1-33 0,-3-2-21 0,-3 3 6 16,0-3-71-16,-2 3-28 0,1-3-36 0,-7 0-41 16,0 0-43-16,0 0 24 0,8 0-285 15,-8 0 32-15,0 0 52 0,6 0 2 0,3-11 56 16,-8 9 27-16,-1 2 26 0,0-3-11 16,0 2 50-16,2 0 1 0</inkml:trace>
  <inkml:trace contextRef="#ctx0" brushRef="#br0" timeOffset="111761.65">12048 14933 376 0,'-3'-3'437'16,"1"1"-20"-16,-1-2-67 0,1 0-48 0,-1 0 9 15,2 0-22-15,0 0-21 0,0-2-17 16,3 2-41-16,-1-2-17 0,2 1-15 0,5-7-12 15,1-1-26-15,3 3-9 0,0 1-4 0,1 2-22 16,3 1-8-16,-3 1-7 0,1 4 1 16,-1 1-11-16,-5 0-11 0,5 0-9 0,17 13 1 15,-15-5-10-15,3 5-4 0,-4-3-1 16,0 4-11-16,-3 1-4 0,-1 0 0 0,-1 0 4 16,-5 1-11-16,-2-2 1 0,-2-8-2 0,0 3-2 15,0-2-5-15,-12 17 4 0,3-9 2 16,-1 1-11-16,0-5-6 0,-2 1 15 0,0-4-6 15,3-3-14-15,0 0 9 0,2-2-1 0,2 1-12 16,-1-3 4-16,2-1-25 0,-2 0 14 0,6 0-17 16,0 0-8-16,0 0 9 0,0 0-11 15,-10-9 2-15,11 5-21 0,1 0 18 0,1-1 2 16,6-7 10-16,2-1 1 0,1-3 3 16,3 4 2-16,-1-5-32 0,6 2 10 0,-4-2-6 15,3 3 10-15,1-3 5 0,-3 1 1 16,1 1 4-16,1-2 3 0,-2 0 8 0,2-1 2 15,-2 3-8-15,-2 2 16 0,-3 1-7 0,-1 2 2 16,-4 2 52-16,-2 4 4 0,0-1 2 16,-2 1 11-16,-1 0-12 0,-1 2 2 0,-1 0-3 15,0 2 1-15,-3 0 1 0,-1 2 5 0,0 1 4 16,-7 12 5-16,1-3 4 0,-2 5 9 16,-2 0 15-16,1 1-7 0,0 4 11 0,2 0-1 15,0 2 11-15,-1 3-7 0,3-3 13 16,0 0-28-16,1 1 9 0,4-3-22 15,3-2-9-15,1-11 7 0,0 5 1 0,0 3 0 16,14 9-18-16,-5-14-20 0,3-6-22 16,2 0-26-16,2-2-42 0,2-3-44 0,5-1-56 15,-12 0 17-15,5 0-118 0,21-14-50 0,-16 6 27 16,-5 0-322-16,6-1 73 0,-2 0 36 16,2 0 23-16,1 1 34 0,-1 0 31 0,2-1 65 15,-2 2 6-15,2 0 22 0,-3 0 13 0,2 2-19 16</inkml:trace>
  <inkml:trace contextRef="#ctx0" brushRef="#br0" timeOffset="112324.15">12733 14974 251 0,'-5'0'503'0,"-2"-3"-69"15,4 1-69-15,0 0 29 0,1 0-42 16,1-1-28-16,0 3-8 0,1-3-36 0,0 2-36 15,1 0-15-15,2-2-18 0,-1 0-19 0,3 0-27 16,9-2 7-16,-3 2-24 0,0 0-17 16,0 3-7-16,-11 0-5 0,8 0-16 0,3 0-8 15,14 15-12-15,-14-5 7 0,-3 3-17 16,1 0-2-16,-5 2-13 0,-1-3 4 0,-1-2-11 16,-2 2 10-16,0-12-15 0,0 13-14 0,0-1 11 15,-12 14 3-15,4-14-8 0,0 0 3 16,-1 0-25-16,1-6 0 0,-1 0 2 0,3-1 13 15,-1-3-12-15,1-1 8 0,-1 1-7 0,1-2-17 16,1 0 5-16,5 0 16 0,0 0-6 16,0 0-12-16,-8 0 16 0,8 0-12 15,-8 0-11-15,0-11 19 0,6 9-3 0,4-1-6 16,-1 0-14-16,1 1 10 0,1-1-13 0,3 0 21 16,-1 1-19-16,1 0-1 0,12-1 13 15,-3 3 7-15,-1-1-24 0,-6 1 8 0,6 0 5 16,0 0-7-16,17 13 13 0,-16-5-6 15,-2-2 5-15,0 4-1 0,-2 0-7 0,-2 0 11 16,-3-1-10-16,-2 1-2 0,-3-1 10 16,-1-1 12-16,1-1-16 0,-1-7 0 0,0 7 6 15,0 4 10-15,-14 13-15 0,5-14 4 16,0-3 5-16,-4-1-6 0,-2 1-5 0,1-2-3 16,-2-2-2-16,2 0-18 0,1-3-26 0,13 0-38 15,-15 0-42-15,-1 0 13 0,-14-10-118 16,17 3-32-16,3-1-63 0,3-5 26 0,1 2 29 15,4 2 26-15,2-1-289 0,0 3 39 0,0-4 47 16,22-15 37-16,-3 12 9 0,1 1 36 0,4-1 26 16,4 2 20-16,2-2 23 0,4-1 10 15</inkml:trace>
  <inkml:trace contextRef="#ctx0" brushRef="#br0" timeOffset="112892.18">13032 14516 620 0,'0'-2'358'15,"-2"0"-36"-15,1-1-32 0,0 2-28 16,0 0 7-16,0-2-34 0,1-1-27 15,1 4 21-15,0-3-25 0,0 1-23 0,2 0 8 16,0-1-7-16,3 1 4 0,1 1-8 16,11-1-2-16,3 0-8 0,4 1 2 0,-12 1 5 15,10 0-24-15,2 0 7 0,30 16-19 16,-25-7 1-16,1 3-35 0,0 5 14 0,1 5-7 16,0 2-19-16,-1 3-5 0,-3 2 10 15,0 4-24-15,-7 1 15 0,-1 1-16 0,-5-1-18 16,-2 1-1-16,-6 0 5 0,-1 2-16 0,-6-21-10 15,0 6 6-15,-12 33 11 0,4-27-16 16,-4-3 2-16,-1-1-33 0,-3 2 5 0,1-6-24 16,-5-2-36-16,1-3-25 0,-2 1-48 15,-1-4 13-15,1 0-106 0,-2-6-53 0,2 0-70 16,-1-4 29-16,3 0-276 0,4-1 55 0,15-1 41 16,-9 0 40-16,2 0 50 0,7 0-8 0,-7-5 27 15,11 4 24-15,3 1 44 0,20-5-2 16,-1 1 23-16</inkml:trace>
  <inkml:trace contextRef="#ctx0" brushRef="#br0" timeOffset="113218.04">13916 14970 520 0,'0'-1'381'0,"0"3"-8"0,0-3-39 0,1 0-18 16,-1 2-41-16,-1-2-10 0,1 1-6 15,0 0 0-15,0 0-27 0,0 0-19 0,1 1-2 16,2 0 1-16,0 1-6 0,2-1-13 0,-1 0-11 16,14 3-13-16,0-1-21 0,3-1-17 15,2 1-1-15,0 0-32 0,3-2-7 0,1-1 6 16,-1 0-14-16,-12 0-25 0,8 0-34 15,-2 0-39-15,3 0-46 0,-1 0 6 0,21-12-125 16,-25 7-57-16,0 0 22 0,-5-2-328 16,-3 4 23-16,-1 2 25 0,-3-3 41 0,0 2 47 15,0 0 25-15,-3-1 27 0,1 1 2 0,2 2 76 16,1 0-24-16</inkml:trace>
  <inkml:trace contextRef="#ctx0" brushRef="#br0" timeOffset="113873.8">14604 14733 1053 0,'2'-6'362'0,"-2"4"-36"0,0-3-45 0,0 4 16 15,0 2-15-15,-2 1-1 0,0 3-2 16,-2 12-22-16,-1 1-3 0,-1 3-23 0,-2 3-11 15,4 1-15-15,-1 1-5 0,5-2-18 0,-3 1-6 16,3-14-25-16,0 5 0 0,0 3-15 16,12 19-7-16,-4-21-27 0,1-3-4 0,1-2-20 15,5-2 12-15,0-4-20 0,3-2-8 0,-10-4-35 16,6 0 0-16,4 0-31 0,22-14-6 16,-19 4-15-16,-1-2-14 0,-2-2-20 0,2-4-8 15,-3 2-1-15,-2-3 3 0,-2 0 6 16,1-1-14-16,-1-2 5 0,-3 0 5 15,1-3 8-15,-1 2 2 0,0 3 12 0,-3 3 6 0,-1 2 28 16,-1 1 1-16,-1 3 14 0,-1 4 1 16,1 0 0-16,-2 3-13 0,-2 1 26 15,0 1 15-15,0 2-5 0,0 0 6 0,0 0 6 16,0 9 6-16,0-4-11 0,0 2 16 0,0 13-7 16,0-8 3-16,0 6-7 0,0 6 6 0,0 2 4 15,11 30 2-15,-7-25 6 0,1 0-11 0,0 3 6 16,-2 0-21-16,1 2 7 0,0-2-11 15,0-2 12-15,-3-3-23 0,0 0-2 16,-1-3 13-16,0-13-24 0,0 4 13 0,-13 20-3 16,4-22 0-16,-2-2-2 0,0-4 7 15,-3-1-13-15,-1-6 0 0,1 0-6 0,8-2-2 16,-3 0 3-16,-10-11-8 0,6 2 4 0,4-2 22 16,2 0-20-16,0-3 2 0,5-4 11 0,2 0-7 15,0 9 17-15,0-3-22 0,16-20 11 16,-5 16-4-16,0 2-9 0,3 0 15 0,-1 1-16 15,3 2 8-15,4 1-5 0,-4-1-18 16,2 6-22-16,-2-5-40 0,1 3-42 0,-1 0-24 16,0 2 13-16,2 1-142 0,-1-3-71 0,4 3 30 15,-2 0-307-15,1 2 59 0,-5 2 52 16,-6 0 53-16,5 0 29 0,-3 0 48 0,7 0 7 16,-2 0 25-16,2 0 0 0,13 14 26 15,-18-13 39-15</inkml:trace>
  <inkml:trace contextRef="#ctx0" brushRef="#br0" timeOffset="114120.96">15314 15005 628 0,'0'-2'451'0,"0"-1"-78"0,0 2 16 16,0 1-28-16,0 2-36 0,0 2-4 0,3 2-8 16,1 13-12-16,-1 2-9 0,1 4-31 15,2-1 8-15,-3 2-31 0,-1 3-23 0,0-7-10 16,0 2-32-16,-2 0-21 0,0-13-8 15,0 1-36-15,0 1-9 0,0-1-42 16,0-2-29-16,0-2-24 0,0 1-32 0,0-2-29 0,0-7 3 16,0 6-149-16,0-6-56 0,-4 5 25 15,8-7-316-15,-1-1 18 0,-1-2 38 0,1 0 40 16,3-7 23-16,5 0 30 0,1-5 25 16,5 5 26-16,6 0 41 0,4 1-17 0,0 0 25 15</inkml:trace>
  <inkml:trace contextRef="#ctx0" brushRef="#br0" timeOffset="114818.83">15710 14943 226 0,'0'0'423'0,"2"0"-40"0,1 2-61 16,-1 1 8-16,2 1-43 0,-2 1 27 0,5 10 4 15,-1 0-26-15,0 3-18 0,-2-1-18 16,1 1-15-16,-3-6-17 0,0 1-13 0,-2-4-28 16,2 0-15-16,-2-2-3 0,0-2-15 15,0 0-28-15,0 0-8 0,0-1 17 0,0-1-5 16,0-3-5-16,0 0-18 0,0 0-11 0,0 0-8 15,0 0-8-15,-4 7-23 0,4-9 17 16,-2 0-16-16,2-1 0 0,2-2-20 0,-2-1 14 16,8-7-21-16,-1-2 9 0,2-1-14 0,2 1 5 15,0 3-15-15,3 0-1 0,-1 2-4 16,4 2 2-16,-2 1-2 0,1 4 14 0,-3 0-5 16,1 3 1-16,-14 0-18 0,13 0 7 15,21 12-3-15,-18-6 6 0,-1 3-10 0,-1 0 14 16,1 4-15-16,-3 0 2 0,-1-1 6 0,-2-2 1 15,-2-1-5-15,-2-3-11 0,-1-1 18 0,0 2-4 16,-2-4-11-16,1 1 7 0,-3-2 6 16,0 0-20-16,2 0 9 0,-2-1 7 15,0-1-9-15,0 0 12 0,0 0-16 0,-7 0 15 16,7-3 7-16,-2 2-13 0,0-2 6 16,2-2-2-16,-2 0 9 0,4 0-2 0,0-2-13 15,5-6 14-15,4 1-11 0,-2 1-4 0,7-3 6 16,0 3 15-16,2 3-20 0,4 3 20 15,0 1-18-15,1 0 7 0,-1 2-8 0,1 2 11 16,-11 0-9-16,5 0 19 0,21 14-10 16,-18-5 20-16,-3 1 3 0,-2 0-2 0,-6 2-10 15,2 0 5-15,-6-3-15 0,-3-1 11 0,-2 0-9 16,0-2-3-16,0-6 5 0,0 0-1 16,0 8-21-16,0-8-20 0,-11 12-35 0,7-9-43 15,-1-1-62-15,0 0 16 0,1-3-120 0,-1-1-52 16,1 0 31-16,0-1-309 0,1-1 38 15,0 0 63-15,1-1 36 0,2 0 19 0,8-7 18 16,0-3 51-16,8 2-3 0,4-1 57 16,3 2 11-16,-1 0 0 0</inkml:trace>
  <inkml:trace contextRef="#ctx0" brushRef="#br0" timeOffset="115091.05">16533 14979 550 0,'0'0'448'0,"2"3"-78"0,-2-1 57 15,-2 1-15-15,2 1-23 0,0 1 4 0,2 1-33 16,-2 0-21-16,2 1-11 0,-2 0-4 0,11 16-50 15,1-10-13-15,3 0-30 0,1-1 5 16,2-2-39-16,4-3-3 0,-4 0-21 16,5-2-17-16,1-1-13 0,-1-1-14 0,-12-3-14 15,7 0-38-15,0 0-7 0,4 0-31 16,18-14-5-16,-23 6-24 0,0 1-16 0,1-3-8 16,-4-1-20-16,-7 1-8 0,-1 0-21 0,-3 2 9 15,-1 1-7-15,-2 7-6 0,-11-18-13 16,-1 9-17-16,-3 0-11 0,-5-1-17 0,2 5 12 15,-5 1-87-15,1-1-24 0,4 1-33 16,2 3-38-16,1-3 25 0,-1 4-250 0,11 0 3 16,5 0 37-16,0 0 33 0,-4 2 33 0,21 7 26 15,2-2 47-15,6 0 21 0,1 1 14 16,1-1 11-16</inkml:trace>
  <inkml:trace contextRef="#ctx0" brushRef="#br0" timeOffset="115590.89">17215 15011 631 0,'11'-8'339'0,"-3"-4"-31"16,1 3-29-16,-3-3-14 0,-4 3-1 16,-2 0-31-16,0 9 25 0,0-7-20 0,0-1 10 15,-17-9-27-15,7 10 10 0,1 4-22 0,-8 0-8 16,10 3-18-16,-6 0 7 0,-21 11-8 16,11-1-6-16,4 3-13 0,3 0-10 15,1 2-24-15,2 0-11 0,3 2 7 0,2 1-27 16,5-3 3-16,3-7-15 0,0 4-6 0,14 17-16 15,-4-18-10-15,5-2-5 0,1-3 9 16,0 2-25-16,2-5-1 0,-1-2-31 16,-9-1-4-16,6 0-25 0,21-13-24 0,-16 5-14 15,2-3-30-15,0-4-20 0,-4 2 11 0,3-6-61 16,-4 2-21-16,0-5-7 0,0 1-27 0,-2-7 3 16,-1 3 16-16,1 0 4 0,-3-4 19 0,-3 1 28 15,0 0 28-15,-2 0 27 0,-2-1 18 16,-2 0 37-16,0 1 13 0,-1 2 19 0,-1 13 24 15,0-3 15-15,-11-20 14 0,7 21 21 0,-2 0 18 16,-1 7-8-16,1 2 27 0,0 6 33 16,-1 0 7-16,-2 13 6 0,0 3 22 15,2 5-3-15,0 6 21 0,2 2-1 0,3 6-2 16,2-20-19-16,0 11 1 0,0 5-3 0,18 34-25 16,-9-27-14-16,1-4-12 0,1-4-11 0,2 2-12 15,1-3-8-15,1 0-39 0,-1-3-45 16,1-4-32-16,-2-3-67 0,4-2-45 15,1-4 13-15,1-2-203 0,0-5 30 0,2 1-291 16,2-3 52-16,-2-1 45 0,4-1 39 0,0-2 34 16,-10 0 13-16,6 0 39 0,7 0-4 15,27-12 53-15,-24 4 19 0,0 2 15 0,-1 0 15 16</inkml:trace>
  <inkml:trace contextRef="#ctx0" brushRef="#br0" timeOffset="115832.53">18022 15051 343 0,'0'-3'569'15,"-1"-1"-95"-15,1 1-33 0,1 2-39 0,0-2-29 0,0 3-42 16,-1 0 12-16,2 3-23 0,-1 1-17 16,-1 3 6-16,2 14-16 0,0 2-28 0,0 7 29 15,-1 3-30-15,-1-16-16 0,0 7-21 0,0 4-33 16,0 3-19-16,0 2-10 0,10 33-26 16,-10-34-24-16,0-1-30 0,0 4-30 0,1-3-6 15,-1-18-73-15,0 5-34 0,0-1-29 16,0-2-33-16,0-4-33 0,-10 6 16 0,6-16-167 15,0-2-57-15,2-3 31 0,1-1-270 0,-1 0 59 16,0-3 36-16,1-11 40 0,-3 1 34 16,4-4-4-16,0 10 28 0,0-6 45 0,0-3 48 15,0-1-18-15,0-1 25 0</inkml:trace>
  <inkml:trace contextRef="#ctx0" brushRef="#br0" timeOffset="116065.65">18011 15125 716 0,'3'-18'442'0,"2"-2"12"0,3 2-32 15,2-2-36-15,5 4-33 0,0-1-12 0,-1 3-7 16,4 3-32-16,2 5-26 0,2 3-11 16,-11 3-4-16,21 9-31 0,-8 0-11 0,-1 4-22 15,-7 3-20-15,-2 3-18 0,-1 1-11 0,-2 5-18 16,-5 1-14-16,-4-4-9 0,-2-8-15 16,-12 23-23-16,2-16-28 0,-3-4-44 0,-5 0-42 15,-5-3-71-15,-5-5 11 0,-2-3-303 16,-2-2 37-16,-1-2-223 0,15-2 47 0,-12 0 44 15,-45-13 37-15,27 3 16 0,1-1 25 16,-7-4 66-16,-4-2 13 0,-4-2 17 0,-3-1 47 16,-5 1-4-16</inkml:trace>
  <inkml:trace contextRef="#ctx0" brushRef="#br0" timeOffset="117131.88">6474 13660 819 0,'0'0'255'0,"0"-12"-24"16,16 12-41-16,-16 0-31 0,0 0-10 0,0 0-12 15,0 0-7-15,0 0-34 0,28-18-28 16,-25 18-31-16,-1 1-29 0,0-1-46 0,2 2 4 16,-2-1-262-16,0 1 23 0,0 0 18 15,-1 1-64-15,0-1 23 0,0 1 5 0</inkml:trace>
  <inkml:trace contextRef="#ctx0" brushRef="#br0" timeOffset="117539.47">6875 15612 288 0,'0'1'148'0,"0"-1"-272"0</inkml:trace>
  <inkml:trace contextRef="#ctx0" brushRef="#br0" timeOffset="141755.54">8203 16694 247 0,'0'0'442'16,"-16"0"-70"-16,-9-31-29 0,18 21 1 16,-2-2-45-16,1 0 14 0,4 1-19 0,1 3-24 15,1-2-5-15,1 2-35 0,1 2-13 16,0 6-13-16,0-8-14 0,10-10-13 0,-2 10-25 15,5 1-10-15,0 3-12 0,0 4-1 0,-5 0-9 16,21 13-14-16,-8-1-6 0,-4 3-5 16,2 1-13-16,2 7 12 0,-4 1-9 0,2-1-5 15,-3 5-15-15,3 2 9 0,-4-1-26 0,-4 1 13 16,1-2-19-16,-1 0-9 0,1 1 16 0,-5-3-12 16,-1 1-4-16,1 0 4 0,-3-2-19 15,0-3 15-15,-3 1-8 0,0-6-1 0,-1-8 0 16,0 3-20-16,0 0-15 0,0-2-17 15,0-2-18-15,0-1-11 0,0-7-13 0,0 7-17 16,-12 3-2-16,10-10-5 0,2 1 8 0,0-1-80 16,1-1-7-16,-1-2-15 0,1 0-5 15,-1-3 13-15,1 1-1 0,0 0 9 0,0-2 10 16,2-1 8-16,-4 1 14 0,1-2 25 0,0-4-1 16,0-1-1-16,0-1 25 0,0-2 7 0,-14-9 19 15,11 15 1-15,-5-2 18 0,0-2 25 16,6 5 9-16,-2-5 12 0,1 3 17 0,2 1 19 15,-4-3 12-15,1 4 5 0,-5 0 36 16,5-1 18-16,1 5-10 0,-1-1 27 0,1 2-3 16,1 2 10-16,0-1-7 0,-1 0 12 15,2 3-15-15,-1-4-13 0,0 5-6 16,2 0 4-16,0 0-5 0,0 0-2 0,-16 21 9 16,7-5 2-16,-3 5-8 0,0 1-5 15,1 1-13-15,-6 1 3 0,0 2-20 0,-2 2 12 16,-1 4-23-16,1-6-11 0,-2 3-6 0,0 2 12 15,0-3-6-15,1-2-8 0,-1 1-33 16,2-5-18-16,0-1-20 0,2-1-41 0,0-2-28 16,4 0 11-16,2-4-54 0,2-5-37 0,2-3-34 15,1-4-46-15,6-2 23 0,0 0-259 16,-2-12-1-16,10 0 37 0,1-2 9 0,5 1 30 16,0-8 28-16,2 4 24 0,5 2 21 0,2-3 49 15,4 3 2-15</inkml:trace>
  <inkml:trace contextRef="#ctx0" brushRef="#br0" timeOffset="142173.15">9322 16822 593 0,'0'-2'420'0,"-1"-2"26"0,2-1-37 0,-1 3-27 0,0-1-22 15,0 2-21-15,1-1-18 0,0-1-38 16,2-1-10-16,1 2-21 0,4 2-12 0,9-5-26 15,6 3-1-15,2 0-13 0,4 2-9 0,2 0-30 16,-15 0-9-16,7 0-33 0,5 0 5 16,4 0-20-16,35 10-10 0,-33-7-5 15,-1 1-19-15,-3-2-24 0,-2 2-16 0,-3-4-32 16,-3 1-42-16,-7-1-16 0,-1 2-38 0,-6-2-30 16,1 2 2-16,-2-2 12 0,-1 2-101 0,-6-2-30 15,0 0-43-15,0 0 25 0,0 0-267 16,7-4 42-16,-10 5 37 0,-2 1-6 0,0-2 50 15,-11 6 29-15,0-1-22 0,-4 1 25 16,-2 0 81-16,3 3-9 0</inkml:trace>
  <inkml:trace contextRef="#ctx0" brushRef="#br0" timeOffset="142455.41">9376 17009 614 0,'-4'3'508'0,"2"-1"-66"0,-1 2-11 15,2-1-5-15,-1 0-20 0,2 0-17 0,3 1-15 16,0-2-42-16,2 1-22 0,12 4-29 16,2-2-22-16,0-1-14 0,6-1-27 0,1 2-24 15,5-3-20-15,1 1-19 0,0-1-13 16,3-1-23-16,-2-1-11 0,-15 0 11 0,7 0-10 16,3 0-85-16,0 0-9 0,-1 0-41 15,-3 0-21-15,-2 0-35 0,-4 0-26 0,-5 0-31 16,-1 0 13-16,-4 0-70 0,-1 0-43 0,-7 0-37 15,8 0-35-15,-8 0 29 0,0 0-275 16,0-6 43-16,8-3 58 0,-8 9 29 0,-2-1 43 16,-1 1 20-16,0-2 24 0,-1 1 25 0,0 2-12 15,-1 1 48-15</inkml:trace>
  <inkml:trace contextRef="#ctx0" brushRef="#br0" timeOffset="144147.95">11249 16148 724 0,'0'0'286'0,"0"0"-28"0,-15-12-3 0,15 12-31 16,0 0 10-16,-15-24-12 0,15 19-17 0,-1 2-8 16,0-1-21-16,-1 0-20 0,1 0-18 15,-1 0 37-15,-1 3 6 0,3-3-18 0,0-1-5 16,-2 0-11-16,2 2 7 0,-1 2-28 16,0-2-7-16,1 0-7 0,-1 2-28 0,1-3-6 15,-1 4-9-15,0 0 1 0,0 3-5 16,-2-1-6-16,2 3 3 0,-3 9 16 0,0 3-5 15,-1 0 9-15,3 6-10 0,-1 0 4 16,3 1-8-16,0 1 12 0,0-14-7 0,0 7-7 16,0 2-9-16,17 24 7 0,-8-21-5 0,0-5-1 15,3-2-24-15,-1-2 8 0,4-2-6 0,0-4 1 16,3-1-2-16,-2-5-2 0,3-1-5 16,-10-1-9-16,5 0-15 0,18-13 10 0,-14 3-8 15,0-3-19-15,-2-1 8 0,-1 0-1 16,-1-4-14-16,-1-1 6 0,-2-2-3 0,0 2-3 15,-2-4 2-15,-3 2 8 0,1-3-1 0,-3 2 3 16,1 0-10-16,-2 3 7 0,-1 2 8 0,-1 5 2 16,0 2-12-16,-1 10 10 0,0 0 0 15,0-9-1-15,0 2 4 0,0 7-11 0,0-8 11 16,0 8 6-16,0 0-5 0,-10-8-1 16,10 12 13-16,-7 8 9 0,3 7 3 0,0 0 0 15,2 6-8-15,-1 4 24 0,2 4 3 0,1 2-11 16,0-17 5-16,0 9 2 0,0 5-1 0,0 5-2 15,0-1-9-15,0 2 10 0,0-2-12 16,0 1 0-16,0-2-12 0,0-3 16 16,0 0-15-16,0-1 3 0,0 1 19 0,0-7-8 15,0-3-6-15,-4 18 6 0,-2-26-5 0,1-3 22 16,-2 1-17-16,-3-3-8 0,-1-5 11 0,3-1 6 16,8-3-20-16,-8 0 4 0,-16-10 0 0,11-2-27 15,0-2-8-15,4-3 3 16,0-1-15-16,1-3 6 0,6-1-2 0,2 11-5 15,0-4-16-15,0-5 2 0,16-19 7 0,-8 21 0 16,2 0-21-16,2 1-7 0,0 1-14 16,2 2-19-16,0-1-27 0,1 2-32 0,2 4 15 15,-1 1-98-15,-1-1-44 0,0 2-48 16,1 2 30-16,6 0 25 0,-10 4 30 0,-1-1-279 16,-2 2 41-16,-9 0 34 0,7 0 44 15,-1 0 24-15,17 15 28 0,-9-7 8 0,0 0 35 16,1 2-5-16,-3-1-18 0</inkml:trace>
  <inkml:trace contextRef="#ctx0" brushRef="#br0" timeOffset="144680.37">11889 16577 446 0,'-1'-4'466'16,"-2"0"-46"-16,0 1-58 0,-1 1 4 15,1 0-19-15,-1-3-33 0,2 2-17 0,-2-2-23 16,1 1-28-16,0 0-29 0,2 0-24 16,-1-1-21-16,-1 0-8 0,3 1-15 0,0 4-15 15,0 0-14-15,0-9-6 0,0 3-26 0,12-4 12 16,2 2-14-16,1 2-23 0,-1 1 4 16,0 5-6-16,-7 0-7 0,5 0-1 0,2 0-7 15,15 11-12-15,-15 1-3 0,1-2 0 16,-3 0-2-16,-2 5-3 0,-1-1-5 0,-9-1 1 15,3 6-4-15,-3-9 2 0,0 3-4 0,0 2 7 16,-17 18-7-16,8-17 2 0,-2 1 7 16,-3-3-3-16,-1 0 4 0,0 0-6 0,-1 0-7 15,-1-3 18-15,3-3-18 0,-4 0-5 0,3 2 0 16,0-6 14-16,3 0-10 0,-2 2 8 0,4-1-3 16,4 0 3-16,-1-3 3 0,2 1-4 15,2-3 12-15,0 3-1 0,0-1-17 16,1 0 3-16,1 0-2 0,1-2 15 0,3 0-9 15,0-2 7-15,1 0-13 0,2 0 12 0,10 1 1 16,0-4-16-16,3 1-4 0,0 0 3 16,1 2 4-16,3 0 1 0,0 1-11 0,0-3 11 15,-3 2-19-15,1 0-8 0,-1-1-15 16,-2 1-28-16,1-4-8 0,-6 6-17 0,-2-1-31 16,8-2 12-16,-19 3-80 0,10 0-26 15,-3 0-38-15,-1 0-45 0,-6 0 27 0,12-11-225 16,-8 7-57-16,-2 1 61 0,-1-1 34 0,3 1 33 15,-1-3 29-15,4-6 14 0,1 1 36 0,3-3 19 16,2-1 14-16,6 2 6 0</inkml:trace>
  <inkml:trace contextRef="#ctx0" brushRef="#br0" timeOffset="145058.88">12489 16450 509 0,'-3'-1'412'0,"1"0"-40"0,0 0-53 0,0-1-40 16,0 0 50-16,0 2-27 0,0-2-35 16,1 1-10-16,1 1-9 0,-1 0-33 0,0 0-11 15,1 0 2-15,2 2 12 0,-1-1 2 16,3 1-7-16,1 0-14 0,13 4-6 0,0-2-10 15,3 2-11-15,0 0-23 0,-3-2-21 0,7 2-5 16,0-3-14-16,3 0-14 0,0 1 3 0,0-2-7 16,-1 1-27-16,-3-3 2 0,0 2-20 0,-5-1-11 15,0 0-25-15,-4 1-12 0,-6-2-21 16,0 1-2-16,-3-1-32 0,0 0-4 0,-3 0-17 16,0 0-30-16,-2 0-36 0,1 0 12 0,-1 1-34 15,-1-1-61-15,-4-1-34 0,0 1-38 16,1-3 27-16,-2 2-266 0,-10-5 51 0,6 1 4 15,2 1 34-15,1-1 32 0,-8-2 67 16,7 0-2-16,2 2 28 0,1 0 35 16,0 0-28-16</inkml:trace>
  <inkml:trace contextRef="#ctx0" brushRef="#br0" timeOffset="145777.81">13022 16258 244 0,'1'-4'526'0,"1"-1"-114"0,0 0-25 0,-2 2-6 16,2-1-19-16,-1 0-33 0,0 1-30 15,0 1-37-15,0-1-23 0,0 3-35 0,1-2 1 16,-2 4 1-16,3 0-21 0,-1 1 6 16,0 3-16-16,0-1-3 0,2 15-16 0,-1-2 6 15,0 3-15-15,0-2 1 0,1 1-29 16,0-1-3-16,2-1-12 0,0-2-21 0,1-2-5 15,0 0 2-15,2-1 1 0,0-4-33 0,0-3 14 16,0-1-3-16,2-3-22 0,6 3-1 16,-9-5-11-16,4 0-11 0,18-12-27 0,-13 3-5 15,-2-1-9-15,1-3-10 0,-2-1-1 16,2-3-8-16,-4-2-8 0,-1 1-6 0,2-4 11 16,-3-1-10-16,-2 1 9 0,3-5 6 15,-3 2 10-15,-1 0-3 0,-1 2 9 0,1 4 4 16,-4 2 9-16,1 1 12 0,-2 6 3 15,1 1-8-15,-1 3-6 0,-1 2 8 0,0 1 6 16,-1 1 10-16,0 2 4 0,-1 1 23 0,0 2-3 16,0 2 1-16,-1 1 19 0,-1 11-3 15,0 1 9-15,3 4 12 0,0-12-2 0,0 8 12 16,0 4-16-16,0 3 2 0,0 4-4 0,11 29-4 16,-5-29-7-16,-1 1-5 0,0 1 26 0,2-1-8 15,-1 2-5-15,1-2 2 0,1 1-7 16,-2-2-4-16,1 0-21 0,-2 1-2 15,0 1-4-15,-4-2-1 0,3-6-3 0,-3 0-5 16,-1-12 3-16,0 4-9 0,0 0 19 0,-16 16-3 16,8-19-30-16,-4-1-1 0,-2-5 11 15,-1 4-2-15,-2-5-5 0,-2-1-2 0,0 0 21 16,-1-4-12-16,6 0 15 0,3 0-19 0,-16-11 14 16,11 2-1-16,2 0 3 0,5-4-15 0,-1 1 13 15,3-3 4-15,4-2-8 0,3 9-17 16,0-4 19-16,0-3-5 0,19-18 1 0,-7 14-3 15,5 0 8-15,-2 1-25 0,4 2-3 16,1 0 0-16,1 1-30 0,1 1-16 0,2 3-20 16,-1-1-26-16,-2 1-27 0,0 1-27 0,-3 2-43 15,0 1 21-15,-2 4-110 0,-5-1-33 0,-3 4-49 16,1-3 34-16,-3 3-266 0,0 0 67 16,-2 0 45-16,1 0 19 0,-5 0 65 0,0 0-3 15,7 0 38-15,0 0 16 0,4 0 25 16,3 0 12-16,16 13 26 0</inkml:trace>
  <inkml:trace contextRef="#ctx0" brushRef="#br0" timeOffset="146035.55">13790 16462 612 0,'11'-9'579'0,"-3"-1"-60"16,-3 3-24-16,-1 2-46 0,0 1-49 15,-1 1-14-15,2 1-40 0,-2 4-8 0,2 0-34 16,-2 3-29-16,8 4 2 0,0 8-4 15,-3 0-40-15,1 6-13 0,-2 0-18 0,-1 2-19 16,-3 1-17-16,-2-2-23 0,1-1-4 16,-2-12-19-16,0 6-22 0,0 4-16 0,0-1-36 15,0 0-5-15,0-1-122 0,0-3-46 0,0-3-47 16,0-2 17-16,0-3-151 0,0-1-46 16,0-7 31-16,0 8-288 0,0-8 36 0,0 7 38 15,0-7 54-15,7 24 39 0,-3-14 25 16,0-2 53-16,2 6-13 0,-2 0 62 0,0-4 0 15,-2 0 61-15,-1 1 6 0</inkml:trace>
  <inkml:trace contextRef="#ctx0" brushRef="#br0" timeOffset="146887.82">11178 17301 282 0,'-18'-2'376'0,"2"2"-59"0,6 0-22 15,-5 0 7-15,-3 0-25 0,2 0 3 0,2 0-35 16,3 0-12-16,2 0-28 0,2 0-21 16,7 0-28-16,-7 0 15 0,7 5 3 0,-8 5-7 15,9-7 16-15,4 2-9 0,11 4 2 0,11 0-2 16,4-4-13-16,7 0 4 0,11 2-25 16,3-3 9-16,6 0-26 0,14-1 1 0,4 3-20 15,7-3 6-15,7 3-16 0,5-1-12 0,11 1-16 16,2-1 8-16,6 1-18 0,7 0 4 0,5 0-10 15,9 0-5-15,1-2-8 0,2 1 6 16,4 0 1-16,6-5-23 0,-1 3 14 16,-3-1-16-16,-6 2-1 0,-4-3-9 0,-7 1 15 15,-67-2-11-15,26 0-3 0,10 0-1 0,-2 0-8 16,-4 0 23-16,74-12-9 0,-94 10-4 16,-9-1 6-16,-8-2-11 0,-6 2-7 0,-6-1 4 15,-6 1 10-15,-3 1 6 0,-1-2-9 16,-4 2 4-16,-4-1-15 0,-7 3 1 0,-5-2 5 15,-2 2-9-15,-5-1-27 0,-4 1-5 0,-2-1-23 16,-4 1-8-16,1-1-38 0,-18 2-16 16,10-1-6-16,-9 0 13 0,-3 0-73 0,-6 0-18 15,1 0-22-15,-4 0-22 0,-1 0-42 0,1 0 30 16,-35 9-212-16,53-9 37 0,-9 0 35 16,-4 0 30-16,-3 0 29 0,-2 0-26 0,1 0 21 15,-3 0 41-15,2 0-18 0,-4 0 22 0,2 0 18 16</inkml:trace>
  <inkml:trace contextRef="#ctx0" brushRef="#br0" timeOffset="148140.79">11538 17933 296 0,'-16'0'376'0,"1"0"-73"0,-8-2-10 0,14-4-4 16,3 0-35-16,-2 3-14 0,-1-1-2 0,1-1-27 15,2 2 16-15,2-2-15 0,2-1-22 0,0 1 19 16,0 2-36-16,1-3-21 0,1 6 1 15,0 0-2-15,0-6-14 0,12-6-3 0,-1 4-11 16,6 3 2-16,-1-2-11 0,3 3-6 16,-2 3-21-16,2 1 4 0,-9 0-8 0,28 17-4 15,-8-3-16-15,-9 6 0 0,2 1 1 0,-4 2-13 16,-3-2-1-16,-2 6 5 0,-4-1-15 16,-6-1 0-16,-2 0 4 0,-2-11 2 0,0 2-2 15,0 4-13-15,-11 17-3 0,3-18 14 16,-1-5-18-16,-2 1-2 0,-1-3 17 0,-2-1-21 15,1-5 1-15,-2 2-2 0,-3-4 7 16,3 0-14-16,3-4-12 0,-1 3 1 0,2-3-21 16,11 0 7-16,-8 0-7 0,0 0-2 15,8 0 2-15,-8 0-2 0,0-15-17 0,10 8 5 0,3 2 7 16,2-4-4-16,8-3 1 0,-1 1 11 16,3-3-8-16,1-1 3 0,5-1-5 0,1-3 6 15,1 1-23-15,2-9 16 0,-1 6 4 0,-1 0 5 16,-2 1-1-16,0-2 10 0,0 1-10 15,-7 4 16-15,-1 4-21 0,-3 0 18 0,-2 1 16 16,1 1-6-16,-3 2 14 0,-4 1 10 0,0 1 2 16,-1 2 7-16,0 1-17 0,0-1 14 15,-1 2 1-15,-2 3-18 0,0-2 14 0,0 2-4 16,-3 2-4-16,-7 8 15 0,1 3 8 16,-2 2 0-16,0 4 3 0,0 2 12 0,2 2 14 15,-2 4-15-15,2 2 20 0,-3 0-14 0,0 0-1 16,8 0 21-16,-4 1-15 0,1-1-2 0,7-3 4 15,0 0-19-15,0-16 11 0,0 7 9 16,20 20-29-16,-14-20-1 0,4-3 13 0,-1-4-51 16,7-5-13-16,0-5-55 0,-7 0-34 0,25-10-53 15,-10 1 16-15,3-1-132 0,-2-4-41 16,3 1 29-16,-4-2-294 0,-1 4-5 0,-5-3 48 16,6 0 41-16,-9 6 34 0,2-2 32 0,-6 2 28 15,3-1 45-15,-3 4 27 0,0-3 4 16,-1 3 33-16</inkml:trace>
  <inkml:trace contextRef="#ctx0" brushRef="#br0" timeOffset="148631.1">12166 18108 584 0,'-5'-4'472'0,"-5"3"-8"15,2-4-48-15,1 1-17 0,1 3-27 0,0-3-43 16,1 4-34-16,6-4-17 0,-3 2-30 15,5 0-38-15,-3-1-25 0,12-1-21 0,-2 1-6 16,3 2-15-16,3 0-31 0,-7 1 2 16,6 0-12-16,17 14-12 0,-18-5-6 0,1-2-12 15,-2 9-13-15,-5 6 0 0,2-4-15 0,-6 0 7 16,1 3-6-16,-5-10 3 0,0 4-4 16,-16 20-15-16,4-16 9 0,1-4-10 0,-3 0-9 15,-1 0 11-15,-2-5-14 0,-1 3 6 0,1-4 3 16,0-1 3-16,-2-3-15 0,4 0 13 15,7-5-12-15,-4 0-12 0,-4 0 13 16,3 0-6-16,-1 0-18 0,2 0 3 0,2 0 15 16,0 0-12-16,3 0-2 0,7 0 4 0,-6 0 6 15,6 0-7-15,-6 4 3 0,10-4 1 16,3-4-2-16,0 0-5 0,4 1-5 0,3-1 2 16,3 3 9-16,-1-2 6 0,4 1 6 15,-9 2-1-15,5 0 2 0,22 21 10 0,-16-13-10 16,2-2 7-16,2 2 2 0,-6-1-8 0,-2 4 0 15,2 2-16-15,-4-1 21 0,-1-2-28 0,0-3-5 16,-2 0-4-16,-1-1-40 0,-1-2-5 16,-5-3-27-16,-6-1-26 0,6 0 12 0,4 0-120 15,7-13-10-15,-13 4-65 0,7-5 25 16,-3 1-270-16,10 1 24 0,-5-6 57 0,-2-1 42 16,4 2 14-16,1-1 38 0,5 0 20 0,4 4 27 15,4 4 19-15,4-3 12 0</inkml:trace>
  <inkml:trace contextRef="#ctx0" brushRef="#br0" timeOffset="148963.49">12733 18094 736 0,'-9'1'343'0,"9"-1"-39"0,-2 0 20 0,0 2-46 16,1-2-33-16,-2-3 5 0,3 4-15 0,-1 3-1 16,-1-3-9-16,5 3-17 0,4-4 22 15,0 3-9-15,3 0-9 0,1-1-3 0,2 1-24 16,1-1-6-16,6 2-4 0,0-1-15 16,2-1-21-16,2 3 5 0,-1-1-27 0,1 1 2 15,0-1-32-15,2-1-12 0,1-3-17 0,-3 2-39 16,-2-2-29-16,-10 0-51 0,1 0-29 0,6 0 9 15,0 0-143-15,-1 0-58 0,20-16 26 16,-26 10-286-16,0 0 46 0,-6 0 38 0,0-2-7 16,3-1 45-16,-5 2 46 0,1 0 31 0,4 1 2 15,-2-1 24-15,2-1-11 0,0 1-5 16</inkml:trace>
  <inkml:trace contextRef="#ctx0" brushRef="#br0" timeOffset="149584.65">13254 17959 280 0,'-12'-2'504'16,"4"-3"-103"-16,3 1-64 0,-1 1-39 15,4-4 40-15,2 2-32 0,2-2-36 0,2 3-35 16,3 1-47-16,4 0-1 0,2-2-7 0,4 1-17 15,0 4-8-15,3 0-10 0,0-1 10 16,-12 1-37-16,9 0 1 0,16 16-14 0,-16-5-8 16,-2 7-19-16,-1 4-1 0,-3 4 9 0,-5 1-11 15,-4 2 0-15,3 0 1 0,-5-14-19 0,0 5 5 16,-16 27-10-16,8-23 0 0,-3-1-6 0,1-5-1 16,-5 1-13-16,1-4 11 0,-2 2-7 15,3-7-9-15,0-3-8 0,-1-3-24 0,14-4-2 16,-11 0-46-16,-1 0-6 0,-7-15-11 15,16 6 6-15,6-3-74 0,4-3 0 16,3-2-35-16,0-2 3 0,3 1-14 0,3-1 3 16,-2 0 15-16,3 0-4 0,0-2 17 0,2 0 9 15,4 0 22-15,-4 2 7 0,-1 0 42 16,0-1 16-16,3 4 25 0,-2 0 27 0,-1 4 33 16,-1-2 13-16,-6 3 14 0,1 1-4 0,-3 2-5 15,-1 1-6-15,0 0-3 0,-2 2 105 16,-5-1 12-16,-1 2-3 0,0 4 7 0,0 0-16 15,-7-3-5-15,2 4-3 0,-2 1-8 16,-2 8 5-16,-1-3-10 0,-2 5 5 0,3 3 10 16,-1-1-7-16,0 10 2 0,0 0 7 0,-2 1-8 15,2 4 12-15,3-1-36 0,-2-1-12 0,4 1-10 16,5 0 7-16,-2-4-6 0,2-11-10 16,0 5-6-16,18 18-30 0,-5-20-40 0,0-3-18 15,1-4-35-15,3-5-28 0,-9-4-30 16,9 0-24-16,2 0 13 0,1 0-104 0,21-16-48 15,-14 5-40-15,-3-1 29 0,0 2-278 16,-3-1 31-16,0-2 36 0,-3 2 36 0,-2 0 34 16,-1-4 29-16,-2 4 25 0,1 2 25 0,-4-3 21 15,0 1-4-15,2 3 34 0</inkml:trace>
  <inkml:trace contextRef="#ctx0" brushRef="#br0" timeOffset="149793.21">13939 18064 675 0,'-2'3'536'0,"1"5"-56"0,1 5-6 16,1 1-23-16,-1-6-50 0,0 9-1 0,0 3-39 16,0 2-28-16,0 2-39 0,0 2-23 0,0-2-39 15,0 0-29-15,0-1-17 0,0-2-40 16,0 0-55-16,-6-6-63 0,6-6-49 0,0 0-80 16,0-9 10-16,0 0-175 0,-10 7-67 0,13-12 31 15,-1-1-222-15,-2-1 27 0,0-7 38 16,0 3 22-16,0-1 26 0,7-20 55 15,-1 10 25-15,2-1 9 0,6-1 20 0,2-5 9 16</inkml:trace>
  <inkml:trace contextRef="#ctx0" brushRef="#br0" timeOffset="150384.79">14773 16046 478 0,'5'3'404'0,"7"4"-24"15,7 3-38-15,0 3-44 0,6 3-37 16,2 2-31-16,3 5 40 0,3 6-18 0,3 8-36 16,3 3-7-16,-6 8-15 0,5 6-11 0,-1 4-28 15,-4 7-10-15,-2 5-6 0,-6 8-12 0,-4 8-10 16,-4 2-11-16,-5 1-4 0,-3 0-24 16,-3 2-4-16,-3 5-1 0,-3-18-3 0,0 34-6 15,-14 135-2-15,4-120-14 0,-5-11 4 16,-7-9-12-16,2-4 5 0,-9-12-3 0,0-7 0 15,-3-11-10-15,-5-4 2 0,0-14-3 16,-4-7-7-16,1-6-24 0,-1-9-22 0,3-7-26 16,5-3-24-16,1-3 7 0,3-5-95 0,6-6-33 15,2-4-13-15,4-5-21 0,9 3 22 16,8-3-105-16,-10 0-71 0,4-14-97 0,15 6 31 16,-2-2 24-16,6 5 46 0,5-9 29 0,-1 1 26 15,4-3 14-15,-2-3-25 0</inkml:trace>
  <inkml:trace contextRef="#ctx0" brushRef="#br0" timeOffset="151133.3">15962 17220 371 0,'2'-1'359'0,"-2"1"-38"16,0 0-12-16,0 2 16 0,0 1-20 0,0 4-39 15,0 0 32-15,0 11-9 0,0-8-18 0,0 4-12 16,0 5-23-16,0 1-16 0,0 1-12 0,0-2-14 15,0-2-12-15,0 1-25 0,0-6-13 0,0 0-12 16,0-3-26-16,0 1 6 0,0-5-2 16,0-5-14-16,0 7-6 0,0-7 5 0,0 0-1 15,6 11-30-15,-8-12 5 0,2-2-11 16,-2-1-27-16,2-3-2 0,0-1-23 0,0-12-12 16,0 7-12-16,0-7-15 0,15-27 2 0,-7 19-5 15,1 5 12-15,-1-2 11 0,6 3-16 16,-3 0 13-16,0 5-10 0,1 1 13 0,-1 3-7 15,3 6 4-15,-3 4 13 0,0 1 16 16,-11 2 9-16,24 11 13 0,-10 2-5 0,-1 2 8 16,-2-1 0-16,-1 4 12 0,1 2 5 15,-2 0-17-15,0 0 10 0,-4-1-13 0,-1-2 2 16,0 0 9-16,0-7-5 0,-3-1-18 0,1-1 12 16,-2-1-12-16,0-3 18 0,2 2-6 15,-2-6-11-15,0 0 3 0,0 0 12 16,0 0-11-16,-7 2-12 0,5-4 14 0,0-3-17 15,2 0-13-15,-2-3 3 0,4-11-19 16,-2 9-5-16,0-6-4 0,11-18-9 0,-3 16 16 16,2-4 2-16,1 4-2 0,1 2-1 0,1 3 4 15,3 2-5-15,-1 2 7 0,2 2-2 16,-2 1-2-16,6 5 21 0,-5 1 3 0,-8 0-1 16,19 12 21-16,-11-1-13 0,2-1 17 15,-3 8-9-15,-1 0 24 0,-3 5 7 0,-2 1-1 16,1-5-7-16,-6 3-16 0,-2-3 7 15,0 1-1-15,-2-12 3 0,0 5-12 16,0-3-19-16,-10 19-10 0,5-21-38 0,-2-1-36 16,2-6-41-16,1 3-51 0,0-4 15 0,-1 0-126 15,1-1-57-15,0-3 31 0,0 1-283 16,2-2 28-16,2-2 49 0,2-7 39 0,8-8 12 16,3 2 32-16,1 1 57 0,6-3 38 0,4 0 13 15,1 3 18-15,1-3 7 0</inkml:trace>
  <inkml:trace contextRef="#ctx0" brushRef="#br0" timeOffset="151449.14">16762 17134 303 0,'4'-2'432'0,"-2"0"-72"16,0 2 14-16,-2 2-50 0,-2 1 42 15,2 2-16-15,0 0 8 0,-2 13-14 0,-1-2-29 16,3-7-14-16,-4 20-31 0,4-19-10 0,0 4-34 16,0 1-25-16,0-1-9 0,0 2-11 0,11 14 1 15,-1-17-39-15,0-2 4 0,3-1-18 16,-1-2-21-16,1-4 1 0,3 1-41 0,-5-3-16 15,-4-2-10-15,3 0-9 0,5 0-32 0,19-12-9 16,-16 0-28-16,1 3-17 0,-2-8-9 16,1 2 2-16,-5-2-26 0,3-2 10 0,-3-1-5 15,-4 1 6-15,-1 2 2 0,-2 0 9 0,-6 5 3 16,0 12-22-16,0-13 6 0,-18-8 30 16,5 12-10-16,2 2 9 0,-10 1 3 0,1 4-67 15,-5 0 12-15,16 2-20 0,-4 0-8 0,-1 0-35 16,1 0-11-16,-16 11-31 0,19-5 21 15,4-2-135-15,4 0-75 0,2 0-46 16,2 0 30-16,2 2 30 0,10 3 10 0,1 3 30 16,5 0 19-16,3 0 12 0,0-2-11 0</inkml:trace>
  <inkml:trace contextRef="#ctx0" brushRef="#br0" timeOffset="151964.7">17276 17288 290 0,'11'-6'356'0,"3"-2"-27"16,-4-1-29-16,0-3-21 0,-3 0-15 15,-1-5 0-15,-1 0-31 0,-3 2-29 0,2-3-9 16,0 1-22-16,-4 4 32 0,0 13-8 16,0-10 4-16,0-1-21 0,-12-1-25 0,7 7-7 15,-1 3 0-15,0 2-15 0,-11 4 1 0,-1 3-1 16,3 7 3-16,-4 6-15 0,4-3 5 16,1 3-11-16,3 3-7 0,0-1-19 0,3 3 2 15,0 1-5-15,6-1-9 0,0-2-10 0,2-3-3 16,0-11-15-16,0 2-7 0,14 14 4 0,-3-12-18 15,-3-8-20-15,8 0-14 0,-9-5-17 16,4 0-4-16,5 0-11 0,20-19-35 0,-16 7 11 16,0-3-26-16,-1 0 7 0,-1-5-40 15,3-3-11-15,-3-4-19 0,-4-2 14 0,4 0-14 16,-2-5 5-16,-2 1 11 0,0-3-9 0,-4 1 9 16,-4-1 27-16,-1 0 6 0,-1-1 17 0,-4 20 27 15,0-10 5-15,0-1 22 0,0-3 26 16,0-1 22-16,0 2 11 0,0 1 25 0,-10-23 11 15,6 32-7-15,-2 2 23 0,3 6-3 16,2 2-12-16,-2 4-12 0,1 4 12 0,-2 3 23 16,1 3 22-16,-1 10 18 0,-3 6 0 0,5 7 21 15,2-10-2-15,0 9 0 0,0 5 4 16,0 6 24-16,0 4-21 0,10 46-16 0,-2-41-11 16,1 0-15-16,5 0-7 0,-2-5-4 0,1-2-21 15,0-1-12-15,0-4-39 0,0-2-33 0,0-4-36 16,-1-4-33-16,1-3-47 0,4-1 11 0,-4-3-140 15,-2-6-48-15,5 0 27 0,-5-6-264 16,-1-4-32-16,-10-1 45 0,11 0 8 0,7-10 42 16,-7-2 32-16,7-1 66 0,-2 1 33 15,6-1 22-15,-4 0 17 0,2 1 0 0</inkml:trace>
  <inkml:trace contextRef="#ctx0" brushRef="#br0" timeOffset="153317.95">18295 17123 925 0,'0'-12'326'16,"13"12"-23"-16,-13 0-4 0,0 0-43 0,0 0-19 15,0 0-14-15,0 0-24 0,0 0 50 16,0 0-4-16,28 7-8 0,-22 17-5 0,-1 3-2 15,-1 2 0-15,0 0-8 0,-3 3 5 16,2 2-32-16,-2 1-12 0,1 2-3 0,-1 3-27 16,0 1 4-16,-1-1-44 0,2 0-4 15,1-5-14-15,-3 2-10 0,0-23-38 0,0 10-22 16,0 1-27-16,0 1-8 0,0-2-21 16,0-3-25-16,0-5-6 0,0-3-3 0,0-5-7 15,0 1-29-15,0-9 9 0,0 6-69 0,0-6-39 16,0 0-48-16,-10 7-18 0,10-11 25 15,-2 0-284-15,2-1 38 0,-2-1-7 0,0-11 48 16,2-2 29-16,-4-2 48 0,2 0 23 0,0 1 22 16,1-4 12-16,0 1 5 0</inkml:trace>
  <inkml:trace contextRef="#ctx0" brushRef="#br0" timeOffset="153611.65">18351 17261 389 0,'1'-12'485'0,"-1"0"-94"0,1 2 45 0,2 0-30 16,-3 2-31-16,7-13-39 0,0 7-18 16,0 1-23-16,3 0-35 0,1 2-10 0,3 1-32 15,2 2-6-15,3 3-12 0,2 2-22 0,0 3-11 16,-11 0 1-16,20 9-28 0,-7 5-9 16,-2 1 0-16,-4 2-14 0,0 3-32 0,-3 3 5 15,-1 2-6-15,-5-1-8 0,-2 3 5 16,-3-3-20-16,-3-12-19 0,0 4 19 0,-13 21-29 15,2-20-26-15,-4-2-38 0,-6-3-39 0,-3-3-52 16,-4 1 11-16,-2-3-147 0,-2-5-67 0,-2-2 29 16,17 0-288-16,-11 0 47 0,-36-9 38 15,25 2 40-15,-4 0 12 0,-1 0 60 16,-2-5 27-16,-1 2 30 0,-4-5 43 0,-7-2-35 16,0 2-7-16</inkml:trace>
  <inkml:trace contextRef="#ctx0" brushRef="#br0" timeOffset="154823.38">10807 15993 357 0,'0'-13'274'0,"27"-13"-29"16,-22 14-31-16,-1 1-8 0,-2 3 8 0,2 1-18 15,-3 2-31-15,0 0 10 0,1 2-24 0,-2 3-4 16,0 0-3-16,0 0-14 0,0 0-3 15,0 0-31-15,0-7-13 0,-8 2 6 0,5 5-23 16,-1 2 19-16,-5 8-14 0,-4-5 12 16,0 7-4-16,0 0 14 0,-2 6 5 0,2 3-17 15,-2-1-10-15,1 4 23 0,-3 2-1 16,3 3 2-16,0 2-26 0,0 1 8 0,0 4-5 16,4-1 0-16,-1 2-22 0,2 3 26 0,3 5 2 15,-1-1-10-15,3 0 11 0,-2 5-7 16,3 2 0-16,1 1 2 0,0 0-12 0,2 3 13 15,-2 2-11-15,2 2-2 0,0 1-12 0,0 0-5 16,0 0 6-16,0-31-10 0,0 15-2 16,0 5-10-16,0 4 4 0,0 1-6 0,0 1 0 15,0-1-2-15,0-1-7 0,16 53 2 0,-13-55-11 16,10 30 9-16,-6-10 0 0,2-5-10 16,-1-7 10-16,-2 5-9 0,1-7 12 0,2-3-6 15,-4 0-4-15,-1-2-7 0,1 0 14 0,-1-3-11 16,4 2 1-16,-2-4 3 0,1-1-2 15,0-4 7-15,0 3-4 0,5-5 3 0,-1 1-6 16,3-5-10-16,0-1 0 0,4 0 11 16,-2-1-2-16,4-3-10 0,-4 2 15 0,4 2-2 15,2-6-9-15,-4 2-7 0,4-3-1 0,-3-2 19 16,5-1-14-16,-4-2-16 0,4-3-3 0,1-5-13 16,-2 1-29-16,-3-4 3 0,3 0-10 15,1 0-15-15,1-1 13 0,-3-3 7 0,2 2-74 16,-4-3 2-16,-5-2-45 0,-4-2-32 0,1 1-24 15,0-2 25-15,-1-2-244 0,-11 0-39 16,4-4 26-16,-2-2 30 0,0 5 28 0,0-9 26 16,1 0 24-16,-1-1 56 0,4-4 17 15</inkml:trace>
  <inkml:trace contextRef="#ctx0" brushRef="#br0" timeOffset="51505.71">6218 8681 557 0,'0'14'402'0,"0"-14"-30"0,-14 0-57 16,14 13-42-16,-18 6 20 0,17-13 2 16,-1-1-21-16,1 1-35 0,0-1-18 15,0 0-34-15,1 0 1 0,0-1-20 0,-1 1-10 16,1-3 3-16,0-2-5 0,0 0-16 0,3 3-20 15,0-6-12-15,-1 1 5 0,1-4-31 16,6-8 1-16,-3-4-32 0,3-2-9 0,1-4 6 16,-2-2-17-16,1 1-1 0,-2 0-9 0,1 1 8 15,1-2-7-15,0 3-5 0,-2 4-1 16,-2 3 3-16,-1 4-13 0,-2 4-1 0,1 6 16 16,0 1 7-16,-3 1 7 0,0 0 16 15,17 16 10-15,-8-3 1 0,2 1-10 0,-1 4 4 16,0-2-17-16,2 0 8 0,-1 1-12 0,-1 0-8 15,2-3 1-15,-4-2-17 0,-1 0-7 16,0-4-29-16,-2 0-34 0,-1-4-42 0,-2 0-10 16,1-1 10-16,-2-2-118 0,-1-1-68 0,0 0 25 15,-1-5-288-15,0 2 47 0,1 0 39 0,-2-2 54 16,-5-7 20-16,2-1 26 0,-2-4 10 0,0-1 35 16,-2-1 39-16,-3-5 19 0,0 2-26 15</inkml:trace>
  <inkml:trace contextRef="#ctx0" brushRef="#br0" timeOffset="52333.46">6328 7539 425 0,'4'-12'394'15,"-2"0"-52"-15,0 3 2 0,-2-2-45 16,0 11 22-16,0-13-1 0,0-3-21 0,-14-11-18 15,6 13-23-15,-2 2-20 0,-2-1-14 0,-1 8-28 16,-3 2-19-16,-1 0-13 0,7 3-26 16,-3 0-1-16,-17 18-24 0,12-3-13 0,4 3 6 15,1 2-8-15,1 4-2 0,2 2-8 16,0 3-6-16,4-3 6 0,1 2-9 0,2 2-15 16,3-16-9-16,0 6 10 0,0 1-19 0,17 16 11 15,-9-25-8-15,-1-3-18 0,1-7-5 16,1-1-19-16,-9-1-13 0,11 0-29 0,14-21 0 15,-12 7-22-15,1-4-4 0,-4-1-16 16,-1-3-20-16,0-2 27 0,-4-1 8 0,2-1-68 16,-3-3-1-16,-2-1 10 0,-2 0 0 0,0-2 12 15,0 15-17-15,0-6 35 0,0-4-7 0,-13-28 19 16,12 22 30-16,-6 4 12 0,1 3 20 0,0 3 42 16,2 2-3-16,0 4 34 0,1 4-7 15,1 4 13-15,0 2-14 0,0 7 4 0,-2 0 27 16,4 0 0-16,0 0-3 0,-5 26 24 15,3-2 14-15,2-10 2 0,0 9 10 0,0 6 9 16,11 31-17-16,-4-23-10 0,1-1 2 0,1-2-4 16,1-1-11-16,0 1-1 0,2-5-23 0,2-4 17 15,0-1-28-15,0-5 3 0,1-1-22 16,2-4 9-16,-3-4-20 0,3-6-30 0,-1-1-22 16,-8-3-17-16,15-10-8 0,-8-1 3 15,0 0-7-15,-1-3-14 0,-2-3 11 0,0-2-5 16,-3-2 4-16,0 0 4 0,-3-1 5 15,2 0 2-15,0 3 11 0,-3 5 14 0,-1-1 15 16,-1 6 2-16,-1 0 2 0,1 4-9 0,-3 5 27 16,0 0 11-16,0 0 12 0,1 15 32 0,-1 3-20 15,0-8 13-15,0 6 1 0,0 3 1 0,0 1 13 16,0 3-10-16,0-2-20 0,0-2 9 16,0 0 11-16,13 16-40 0,-12-24-14 0,0-3-54 15,1-1-10-15,0-4-33 0,0-1-64 16,-1-2 13-16,1-3-169 0,0-1-76 0,2-1 33 15,2-7-247-15,-3 0 46 0,0-5 68 0,-3-3 40 16,1-1 9-16,-1 10 31 0,0-8 28 16,0-5 37-16,-12-26 8 0,7 22 14 0,5 13-16 15</inkml:trace>
  <inkml:trace contextRef="#ctx0" brushRef="#br0" timeOffset="52479.35">6538 7207 804 0,'-3'-3'394'0,"-1"1"-61"16,-1 1 39-16,1 3-68 0,-2-1-25 0,2 2-20 15,-2 0-39-15,1-1-36 0,1 3-26 0,2-1-17 16,1 2-108-16,-1-1-73 0,0 1-81 16,1-3 12-16,0 4-304 0,1-7 6 0,0 0 10 15,0 8 51-15,13 12-1 0,-4-9 19 0,7 1 44 16,-3-4 19-16</inkml:trace>
  <inkml:trace contextRef="#ctx0" brushRef="#br0" timeOffset="52778.15">6957 7192 710 0,'2'-18'561'15,"-3"5"-59"-15,-1 1-55 0,2 12-45 16,0-7-35-16,-8-7-47 0,6 11-9 0,-2 0-49 16,0 2-18-16,-1 2-13 0,0 1-22 0,2 3-4 15,-6 11-23-15,2 3-12 0,3 5 15 16,1 4-34-16,1 2 4 0,2 1-5 0,0-15-12 15,0 7-15-15,0 6-12 0,0 0 8 0,14 34-12 16,-12-34-11-16,2 1-5 0,0 1-21 0,-1-5-8 16,0-3-70-16,0-3-39 0,-1-2-39 15,-2-9-60-15,0 0-31 0,0-9 14 0,0 0-167 16,0 0 29-16,-3 8-297 0,2-9 35 0,-1-3 49 16,0 0 38-16,0-2 46 0,-5-11 18 15,-2-1 40-15,1-2 21 0,0 0 27 0,1-2-1 16,2 1 37-16,-1 3-40 0</inkml:trace>
  <inkml:trace contextRef="#ctx0" brushRef="#br0" timeOffset="52940.08">6851 7429 551 0,'-3'-4'446'0,"1"0"-80"0,-1 3 31 0,2-4-36 16,0 3-32-16,0 0-15 0,0 0-22 15,1 0 1-15,1 1-20 0,0 1-8 0,2-2-17 16,3 1-23-16,0 0-16 0,1-1-37 0,14-1-14 16,0-2-52-16,3-2-73 0,2-1-58 15,1 1 3-15,-1-1-153 0,-1-1-60 16,1 1 25-16,-4 0-268 0,2-1-9 0,-2 2 35 15,-2-1 36-15,-3-3 38 0,1 0 17 0,-1-2 19 16,-2 5 10-16,-2 0 59 0,1-6-26 16</inkml:trace>
  <inkml:trace contextRef="#ctx0" brushRef="#br0" timeOffset="53177.21">7302 7082 1191 0,'0'-3'422'0,"-3"-1"-30"15,1 3-11-15,0 1-25 0,-1 3-5 16,0 0-8-16,-3 11-32 0,0 5-6 0,0 2-16 15,-1 5-14-15,3 3-28 0,4-14 15 16,0 8-34-16,0 3-24 0,0 6-3 0,0-2-19 16,0 1-19-16,0 1-17 0,0-3-18 0,0-1-4 15,14 24-29-15,-12-31-10 0,-1-4-57 16,2 0-47-16,-2-6-56 0,-1-2-31 0,0-9-55 16,0 0 16-16,0 0-188 0,0 0 29 0,-6 10-321 15,3-12 41-15,-2-1 66 0,2-1 34 16,-8-9 16-16,0-1 39 0,-2-1 54 0,1 0 34 15,2-1 9-15,0-1 20 0,-2-2 27 16,2 5 16-16</inkml:trace>
  <inkml:trace contextRef="#ctx0" brushRef="#br0" timeOffset="53336.65">7147 7374 947 0,'-1'-3'484'0,"0"0"-36"0,0 1-28 16,0-1-32-16,0 0-34 0,1 0-24 16,0 0-50-16,3 2-16 0,2-3-21 0,6-5-26 15,3 3-33-15,4-4-13 0,2 2-49 0,-1 0-57 16,4-1-80-16,0-1 0 0,1 0-167 15,-2 1-80-15,4 1 27 0,-1-1-283 0,0 4 62 16,-4-1 6-16,-1 0 34 0,-7 5 39 0,-4 0 42 16,0 1-6-16,-9 0 26 0,0 0 22 15,0 0 7-15</inkml:trace>
  <inkml:trace contextRef="#ctx0" brushRef="#br0" timeOffset="53911.2">7420 7306 543 0,'-4'4'448'0,"1"0"-46"16,1 0-6-16,-1-1-17 0,2 1-33 15,-1-1-15-15,1 1-21 0,1-1-11 0,1 0-24 16,1-1-35-16,2-2-27 0,-1 0-7 0,3-2-26 16,0 1-27-16,0-1 2 0,8-5-33 15,-4 2-12-15,3-5-14 0,0 0-13 0,-1-1-9 16,-2-2-12-16,2-1-16 0,-6 3-12 16,0-2 5-16,-2 3-15 0,-1 1-1 0,-3 0-4 15,0 9-5-15,0 0 1 0,0-9-4 0,0 9-7 16,0 0-2-16,-11-9 2 0,7 9 13 15,-1 4-6-15,-4 7 19 0,0 3-1 0,0 0 4 16,1 1 3-16,2 4-12 0,3 0 11 0,3-2 8 16,-1 3 2-16,1-13-13 0,0 5-2 15,14 12-6-15,-7-12 9 0,-2-4-12 0,2-2 12 16,-1-3-2-16,2-1-3 0,-1-2-11 0,-7 0-27 16,7 0 0-16,17-10-20 0,-9 3-15 0,-1-3 0 15,1-1-15-15,-2-2-12 0,-1-4-7 16,-1 1-1-16,-1 0 5 0,-2-3-15 0,1 3 7 15,0-1 31-15,-2 5 9 0,-3 1-4 16,0 4 11-16,-1 2-7 0,-2 1 5 0,1 3 31 16,2 1 12-16,-4 0 18 0,0 0-9 0,0 0 4 15,14 22 21-15,-9-6 12 0,0 0-1 0,0-1 17 16,1 1 1-16,-1 0-7 0,0 1 2 16,-1-2 12-16,-1 0-15 0,0-2 16 0,-2-5-16 15,-1-1 17-15,2-1 9 0,-2-2-9 16,1-3 29-16,-1 1-10 0,0-1-26 0,0-1-7 15,-1-2 4-15,1-1-8 0,-2-1-16 16,3-1-11-16,-2-1-19 0,3-11-13 0,-2 7-33 16,10-20-13-16,-3 10-19 0,1-1-11 15,2 1-29-15,-1 3-38 0,0 1-23 0,5 3 17 16,-3 1-111-16,2 3-37 0,0 3-45 0,-3 1 30 16,1 4-249-16,-2 1 49 0,-9 0 39 0,7 0 45 15,16 9 26-15,-6-4-10 0,0 2 57 0,1-1-1 16,-1 3 76-16,0-1-9 0,2 3-24 15</inkml:trace>
  <inkml:trace contextRef="#ctx0" brushRef="#br0" timeOffset="54689.87">8055 7345 661 0,'-2'2'453'0,"0"0"8"16,1 1-34-16,1-1-27 0,-1-2-37 0,1 2-42 15,1-2-31-15,0-2-40 0,1 1-22 0,2-1-24 16,-1 0-19-16,0-2-32 0,1 1-6 15,3-8-19-15,2 0-15 0,-4-1-14 0,4 0-6 16,-4-5-11-16,-1 6-12 0,-2 0-4 16,1 3-2-16,-2 1 5 0,-1 3 3 0,0 4-21 15,0 0 7-15,0 0-17 0,0 0 12 0,-8-7-1 16,5 11 1-16,-4 9 3 0,-1 1-8 0,2 1 5 16,0 3-1-16,2 0 7 0,1 0 0 15,2-4-16-15,1-14 8 0,0 12-9 0,0 2-11 16,13 6-1-16,-9-13 15 0,1-3-27 0,2-2 13 15,0 0-16-15,0-2-2 0,0-2-26 16,2 2 2-16,18-14-24 0,-12 6-8 16,2 0-24-16,-3-2-14 0,1 2 0 0,0-6-18 15,-3 3 13-15,1-5 12 0,-1 0-9 0,-1 2 4 16,-2-1 19-16,0 3-10 0,1 3 27 0,-4 2-3 16,-2 1-13-16,0 5 34 0,-1 0 27 15,0 1 19-15,-3 0 9 0,0 0 1 0,0 0 7 16,10 14-6-16,-7-10 17 0,0 0-18 0,4 8 13 15,0-5 1-15,-2 0-3 0,1-3-4 0,-3 0-6 16,0 0 5-16,1-2-7 0,0 1-11 16,-1-3-1-16,1 0 5 0,-4 0-7 0,0 0-24 15,12 0 6-15,8-10-5 0,-13 9-22 16,1-2 10-16,0 0-4 0,-1 0-3 0,0 0-3 16,-1 1-10-16,0 0 12 0,0 0-3 0,-6 2-14 15,7 0 19-15,0 0 0 0,0 0 6 0,4 0 2 16,2 0 1-16,0 0 3 0,-3 0-1 15,1 0 4-15,0 0 1 0,4 0-17 0,1 0-8 16,0 0 6-16,1 0-11 0,18-11-14 0,-16 5 14 16,-2-2 3-16,-2 1 11 0,-2-1-8 0,-1-1-13 15,-5 0-5-15,0-3 26 0,-3 1-1 16,1-5 2-16,-3-2 2 0,0-1 20 16,-2 8-7-16,0-6 7 0,0-3 15 0,-13-23 18 15,10 19 26-15,-1 2 4 0,0 4 8 0,1 2 20 16,2 4-4-16,0 3-13 0,0 5-15 0,1 3 13 15,-1 3 13-15,1 5 25 0,0 10 6 16,2 5-2-16,-2-10 9 0,0 8-14 0,10 27 21 16,-5-17-10-16,3-2 15 0,-3 2-7 15,1-2-19-15,1-1-5 0,-2 0-13 0,2 1-15 16,-4-6-33-16,3-2-5 0,-2-4-81 0,0-6-33 16,-2-4-75-16,3-2 15 0,-5-4-214 15,0 0 32-15,0 0-364 0,0 0 72 0,8-14 56 16,-9 9 56-16,-3-11 47 0,4 8 19 15,-13-21 50-15,8 12 26 0,-2 2 26 0,0 4 10 16,5 3 17-16,-5 3 16 0,2 0-35 16</inkml:trace>
  <inkml:trace contextRef="#ctx0" brushRef="#br0" timeOffset="54836.76">8733 7202 424 0,'-1'0'731'0,"0"0"-121"0,1 0-76 0,3 0-59 15,2 0-66-15,2-1-26 0,15-1-61 16,-11 2-54-16,27-9-83 0,-9 3-92 0,0 0-9 15,1-1-241-15,0 1 15 0,2 2-365 0,3 1 33 16,-4 3 34-16,2-2 37 0,0 1 28 0,-1 0 25 16,-18 1 34-16,9 0 5 0,3 0-4 15,32 12 36-15</inkml:trace>
  <inkml:trace contextRef="#ctx0" brushRef="#br0" timeOffset="54942.04">9499 7228 326 0,'1'0'506'0,"2"0"-138"0,-1-1-128 15,1 1-105-15,-1-3-121 0,0 3-3 16,-2-2-318-16,1 1 24 0,0 1-54 0,-2-1 31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24T13:44:05.228"/>
    </inkml:context>
    <inkml:brush xml:id="br0">
      <inkml:brushProperty name="width" value="0.05292" units="cm"/>
      <inkml:brushProperty name="height" value="0.05292" units="cm"/>
      <inkml:brushProperty name="color" value="#00FF00"/>
    </inkml:brush>
  </inkml:definitions>
  <inkml:trace contextRef="#ctx0" brushRef="#br0">21314 10044 24575,'12'11'0,"6"8"0,4 7 0,5 9 0,3 3 0,0 0 0,2 1 0,-5-10 0,-4-5 0,-5-8 0,-5-4 0,-4-4 0,-2-2 0,-2-3 0,2-3 0,4-5 0,7-8 0,6-13 0,8-16 0,9-14-1427,-9 15 0,3-5 1427,-6 9 0,1-3 0,3-3-928,3-4 1,3-4 0,1-1 0,-3 3 927,1-2 0,-1 4 0,2-5-719,-7 9 0,3-4 0,1-1 0,0 1 0,-3 3 719,10-12 0,-3 3 0,2-3 0,-3 5 0,0-2 0,2-1 0,-1 0 0,1 0 0,-1 1 0,1 0 0,-1 1 0,-5 5 0,1 0 0,-2 2 0,1 0-653,9-12 1,-1 1 0,0 1 652,-2 5 0,-1 0 0,0 3 88,-7 7 1,0 3-1,-1 0-88,16-17 0,-1 5 831,-8 10 0,-1 3-831,-7 6 0,-1 2 1792,-3 1 0,0 2-1792,11-9 3246,-12 10-3246,-9 13 540,-6 4 0,-6 5 1,-3 2-1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09:12:03.2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1007 802 972 0,'-13'0'370'0,"13"0"-30"0,0 0-43 0,-18-26 9 16,17 20-28-16,0 4-13 0,0-7-21 0,1 2-23 15,0-1-7-15,3-2-38 0,-1 1-10 16,2 1-17-16,2 0-11 0,0 0-13 0,1 0-4 16,1-1-13-16,7 3-20 0,-2 2-1 15,3-1-10-15,1 8-21 0,3-3 4 0,-1 5-25 16,1 5 17-16,-2 8-16 0,1 2 4 0,-3 2-8 16,-2 4 0-16,-4 1 7 0,-4 0-18 0,-4 6 5 15,3-3 2-15,-5-19-15 0,0 9 5 0,-18 25 3 16,8-18-2-16,-3 0 0 0,-3-3 0 15,1-2-10-15,-1-3 7 0,1-2-2 0,-2 0 2 16,4-5-14-16,-3-2 10 0,5-3 0 0,0 0 1 16,0-2-1-16,2-2-11 0,9-3-10 15,0 0-4-15,-7 0-11 0,-1-17-15 0,9 6 12 16,4-1-8-16,3-3 4 0,3-3-13 0,2 2 14 16,0-6-7-16,7 2 0 0,0 1-2 0,4-3 14 15,-1 0-4-15,0-3 5 0,1 4 4 16,1-1-12-16,0-1 21 0,-1 2-26 15,-3 0 27-15,-1-1-9 0,-2 4 14 0,-5-1-2 16,3 5 19-16,-7 2-15 0,0-2 2 0,-7 3 16 16,6 0-1-16,-2 3 14 0,-4-3 14 15,2 8 6-15,-2 0-5 0,-2 3-9 0,-3-2 19 16,2 1-8-16,-5 2-16 0,-6 0 4 0,3 4-2 16,1 2-5-16,-5 0 8 0,3 8-13 0,-1-4 12 15,-1 7 10-15,-1 1-9 0,0-2 20 16,1 11 8-16,1 0 2 0,-5 3 0 0,11-3-6 15,-5 4-17-15,0-2 16 0,10-16-2 0,0 5-1 16,0 5-5-16,0-1-3 0,0 0-13 16,0-1 0-16,10 22 16 0,0-30-20 0,2 0-10 15,4-3-3-15,0 1 12 0,10-5 2 0,-5-5-35 16,-10-2-52-16,5 0-67 0,28-12 11 16,-19 5-166-16,-4 0-93 0,-1-5 34 15,2 7-252-15,-6-2 51 0,-8-1 36 0,5 3 37 16,-4-2 32-16,6-2 50 0,-4 4 18 0,2 0 4 15,0 1 20-15,2 0 42 0,0 4 21 0</inkml:trace>
  <inkml:trace contextRef="#ctx0" brushRef="#br0" timeOffset="492.81">1674 1107 422 0,'-2'-7'495'16,"-2"-3"-68"-16,2-1-39 0,2-2-41 15,0 13-25-15,0-10-40 0,0 3-15 0,13-7-21 16,-4 9-20-16,0-2-34 0,2 6-7 16,3-4-30-16,-7 5-11 0,18 10-14 0,-10-2-12 15,1 1-20-15,-3 6-3 0,1-1-11 0,-3 3 1 16,0 2-14-16,-1 1-1 0,-6-1-7 16,1-2-13-16,-5-2-1 0,0 2-10 0,0-8-5 15,0 1 8-15,0 0-1 0,-14 7 0 0,5-5-4 16,2-3-6-16,1-6 9 0,-7 4-16 15,3-3 12-15,3-1-3 0,1-1-3 0,-2 0-16 16,3-2 8-16,-1 3-3 0,0-3-10 16,3 0 4-16,0 0-6 0,3 0-4 0,0 0-6 15,-10 0 6-15,3-5-11 0,13 3-9 0,2 2 23 16,5-2-13-16,0 0 9 0,-5 2-1 0,2 0 5 16,3 0-6-16,17 15-7 0,-11-9-1 15,0-1 0-15,-3 5 1 0,2-4 12 0,-2 5-7 16,-1 0 6-16,-4-1 3 0,-3-2 8 0,-2-1-8 15,-3 0 12-15,-1 0 5 0,-2-7 6 0,0 0 19 16,-12 25-6-16,2-13 2 0,-3-1-16 16,-4-1-4-16,0-2-1 0,-4-2-4 15,0 2-5-15,-3-1-1 0,2 1-7 0,-5-6-33 16,4 2-44-16,12-4-46 0,-5 0 13 0,-1 0-114 16,-16-17-78-16,23 4 27 0,2-2-309 15,6 0 62-15,2-1 15 0,12-25 36 0,8 12 33 16,5 2 44-16,13-1 30 0,16-2 35 15,4 3 21-15,4-2-11 0</inkml:trace>
  <inkml:trace contextRef="#ctx0" brushRef="#br0" timeOffset="773.57">2478 943 1332 0,'-1'-1'466'0,"0"1"-39"0,2 0-54 0,1 3-38 16,2-3-34-16,0-2-20 0,3 1-2 16,5-1-12-16,6 2-43 0,-6 0-11 0,23-5-25 15,-5 3-31-15,-17 2 9 0,11 0-40 16,4 0 11-16,5 0-22 0,-1 0-11 0,-2 0-36 16,0 0-15-16,-2 0-51 0,-3 0-56 0,-4 0 5 15,-1 0-152-15,-5 0-45 0,-4 0-80 16,-4 0 30-16,1 0-258 0,-9 4 57 0,-7-1 45 15,1-1 8-15,-2 0 52 0,-4 6 21 0,0-4 42 16,-3-1 5-16,8-3 16 0,-7 0 7 16</inkml:trace>
  <inkml:trace contextRef="#ctx0" brushRef="#br0" timeOffset="1017.72">2469 1105 550 0,'-7'5'471'0,"-2"-3"-47"0,7 3-18 15,2-3-9-15,5 3-1 0,0-3-13 16,2 3-9-16,2-1-6 0,3 0-46 0,6-2-16 16,1 1-31-16,1 1-26 0,5-4-27 0,-12 0 11 15,10 0-49-15,5 0-18 0,2 0-20 16,36-13-15-16,-33 12-16 0,1-2-45 0,-4-2-63 16,-5 1-40-16,-3 1-48 0,-3-2 10 0,-3 1-152 15,-6-1-63-15,0 0-88 0,-2 0 33 16,-4 4-239-16,1 0 48 0,-5 1 40 0,0 0 45 15,0 0 32-15,0 0 12 0,0 0 40 16,-6-8 60-16,11 11 5 0,-4-1 37 0,5-2-16 16</inkml:trace>
  <inkml:trace contextRef="#ctx0" brushRef="#br0" timeOffset="2360.4">3505 737 627 0,'0'0'321'16,"0"0"-4"-16,0 0-25 0,-13 0 0 0,13 0-18 15,0 0-33-15,0 0 9 0,0 0 7 0,0 0-17 16,0 0-13-16,0 0-6 0,0 0 0 16,0-12-28-16,0 12-19 0,-2-24-21 0,9 13-16 15,4-1-17-15,2 1-8 0,5 0-16 0,2 1-10 16,-1-1-6-16,5 9-23 0,1-3 5 16,1 9-13-16,2 6-4 0,0 7 7 0,0 8-15 15,-3 9 0-15,0 7-3 0,-3 2-1 16,-3 6 7-16,-2-1 2 0,-2-5 1 0,-3 3-3 15,-2 0 11-15,-2-4 0 0,1-2-11 0,-4-8-6 16,-1-7 5-16,-2-4-5 0,2-5 0 16,-1-3-8-16,-3-5-20 0,2 0-4 0,-2-4-7 15,3 5-54-15,-3-11-49 0,2-3 9 0,-4-2-108 16,8-8-38-16,-4-2-16 0,-2 8-32 16,4-21 27-16,-3 7-171 0,1 1-71 15,-1 2 38-15,2 3 33 0,-3 8 31 0,0-4 25 16,0 2 25-16,0 1 20 0,0-1 38 0,0 3 118 15</inkml:trace>
  <inkml:trace contextRef="#ctx0" brushRef="#br0" timeOffset="2571.98">3929 1003 526 0,'-6'-1'241'0,"3"0"13"16,-4-2 11-16,1-1-12 0,6 2-18 0,-8-3 23 16,1 4-31-16,7 1 23 0,0 0 22 15,-8 0-6-15,-1 0 1 0,9 0-16 0,-10 0-22 16,3 0-13-16,-7 7-12 0,5 2-24 0,0 4 4 16,-2 2-23-16,3 4-6 0,-6-2-1 15,1 2-6-15,-2-2-28 0,2 3-2 0,-2-1-33 16,2 3 19-16,-1-4-17 0,0 2-19 15,1-5-8-15,3-5-32 0,0 2-49 0,0-3-48 16,5-3 6-16,-1-2-147 0,-1 3-93 16,-1-7 28-16,8 0-296 0,0 0 31 15,-4-14 68-15,8 2-5 0,7-3 33 0,-5 1 53 16,3-3 34-16,1 1 5 0,-1 0 42 16,12-3 15-16,-7-3 4 0</inkml:trace>
  <inkml:trace contextRef="#ctx0" brushRef="#br0" timeOffset="3156.53">3966 449 287 0,'-4'3'389'0,"-4"1"-67"16,2-1 11-16,1-3-42 0,0 1 15 0,-1 0-37 16,0-1-33-16,2 4 15 0,-1-5-16 0,0-2-19 15,0 0-20-15,0 4 1 0,0-8-25 16,1 1-6-16,0-1-5 0,1-2-14 0,0-3-13 16,1 4-13-16,2-4-12 0,2 0 0 0,0-1-22 15,3 0-4-15,-1 0-13 0,7 0-7 0,2 1-5 16,3 1-6-16,0 2-16 0,3 4 0 15,5 5-5-15,-3 0-5 0,-1 5-9 16,-2 9 3-16,0-2 4 0,-6 4-11 0,0 3 1 16,-4 2 2-16,-2 0-6 0,-2 1-7 0,-5 0 9 15,4-2 3-15,-7 3-6 0,4-13-2 0,-11 18 10 16,4-12-9-16,0 1 0 0,-2 0 2 0,2-3 3 16,-1-5-5-16,-2 1-5 0,5 5 8 15,-1-8 2-15,0 4-13 0,1-6 12 16,2-3-4-16,0 2-2 0,0-2-3 0,2 0-1 15,1-2-4-15,0 0 11 0,0 0 2 0,-3 3 2 16,5-3-4-16,5 0 6 0,0 1-12 0,3 1 11 16,3-2-14-16,4-2 11 0,6 2-11 15,0-2 1-15,2-4 4 0,3 5-5 0,0-2-3 16,1-1 15-16,0 2-11 0,-3 0 11 16,-1 0-9-16,-4 0-7 0,-5-4-18 0,-1 6-13 15,-15 0-46-15,8 0 15 0,-1 0 9 0,0 0-92 16,-7 0-35-16,0 0-24 0,9-3-35 0,-13 2-36 15,-4 2 25-15,0 2-248 0,1 0 21 16,-2-1 35-16,-1 3 31 0,1-4 32 0,0 5 54 16,0-1-14-16,4 0 52 0,-1 2-6 15</inkml:trace>
  <inkml:trace contextRef="#ctx0" brushRef="#br0" timeOffset="3703.01">4673 1206 1018 0,'1'-2'379'0,"-3"2"29"16,4 0-38-16,0 0-46 0,1 2-23 16,2-4-9-16,5-3-34 0,5 3-9 0,7-1-12 15,2-2-23-15,6 0-13 0,2 4-34 0,0-5-7 16,0 6-28-16,-4-7-3 0,2 4-14 15,0 1-17-15,-6 2 1 0,-1-1-22 16,-2 1-21-16,-12 0-43 0,5 0-46 0,-2 0-32 16,2 0 6-16,-3 0-153 0,-2 0-61 0,-2 0 26 15,-7 0-282-15,12 0 27 0,-4 0 55 0,-1 0 31 16,7-8 31-16,-7 5-8 0,2 3 25 0,2-2 25 16,1-1 32-16,5 0 18 0</inkml:trace>
  <inkml:trace contextRef="#ctx0" brushRef="#br0" timeOffset="4341.7">5368 1028 304 0,'-6'-12'526'0,"-3"4"-109"0,3-2 12 16,4 1-39-16,-4-1-41 0,3 0-29 15,-2-2-26-15,4 3-21 0,0 1-33 0,-4-1-8 16,5 9-37-16,0-5-12 0,0-3-25 0,19-2-10 15,-8 8-17-15,5-1-20 0,-7 3-14 16,6 0 2-16,3 0-21 0,21 16-3 0,-21-6-16 16,1 4 8-16,-2 2-21 0,-1 2 5 0,-4 6-7 15,-2-2-13-15,-5 1 8 0,-2 0 1 16,-3-11-13-16,0 5 1 0,0 4-6 0,-12 20 6 16,2-19-8-16,0-6-3 0,-1-2-1 0,1-2-11 15,1-1 0-15,-4 1-7 0,2-4-9 0,-3-1-10 16,0 0-14-16,1-2-12 0,2-2-2 15,3 1 0-15,0-2-3 0,3-1-3 0,-1-1-15 16,-2 0 14-16,8 0 15 0,-3-3 4 16,6-4 5-16,3-3 2 0,6 2-27 0,-1-5 6 15,8 2 7-15,-3-3-13 0,4-3 10 0,1-1-11 16,-2 2 20-16,4-3-1 0,-1-3 6 16,-1 1-21-16,-2 1 44 0,-1 0-16 0,-1-1 12 15,1 2-15-15,-5 0 3 0,0-6 16 16,-1 11-2-16,-5 3 1 0,-2-3 25 0,0 3-1 15,-5-2-37-15,3 3 28 0,-1 1 0 16,-2 0 16-16,0 9-4 0,0-9-1 0,0 1 0 16,-11-5 23-16,7 9-12 0,0 4 9 0,-1-3-4 15,-1 1 20-15,0-1-16 0,-4 8-6 0,2 2 8 16,1 0 4-16,0 3 3 0,-1 5 7 0,0 2-9 16,1 2 9-16,1 4 8 0,-2 0 6 15,3 5 4-15,2 1 6 0,1 0-2 0,1 3 6 16,1 0-11-16,0-4 17 0,0-17-2 15,0 3-24-15,0 3-6 0,16 15-5 0,-6-16-1 16,1-3-6-16,3-4 11 0,2 1-19 16,5-3-26-16,-2-5-27 0,11-2-55 0,-14 0 6 15,6 0-136-15,24-16-41 0,-25 5-82 0,0 0 29 16,0 1-268-16,-7-2 52 0,3 1 37 16,-2 1 36-16,-2-1 33 0,4 0 25 0,-2 1 2 15,2 0 48-15,3 2 24 0,2 1 12 0</inkml:trace>
  <inkml:trace contextRef="#ctx0" brushRef="#br0" timeOffset="4589.86">6095 1078 1359 0,'0'3'449'0,"-1"-3"-68"16,-1 2-44-16,2 5-15 0,0 3-14 15,2 2 1-15,-2-3-10 0,8 21-31 0,-5-7 1 16,0-3-38-16,0-1-23 0,-1 1-14 0,1-1-7 15,-3 0-15-15,3 2-13 0,-1-3-38 16,-1-1 6-16,1 0-20 0,-1-3-39 0,1-4-29 16,-2-2-53-16,0-2-49 0,1-3-65 0,1 1 14 15,-1-2-180-15,1-3 28 0,-1 2-321 16,1-3 54-16,0 0 41 0,1-1 38 0,0-1 35 16,1 0-28-16,7-8 27 0,8-5 53 0,4 4 58 15,1-5 4-15,1 1-20 0</inkml:trace>
  <inkml:trace contextRef="#ctx0" brushRef="#br0" timeOffset="5082.69">6429 1008 664 0,'-1'1'447'0,"-3"-1"-86"0,5 1-47 16,-2-1 47-16,3 5-14 0,0-5-31 0,-1 0-29 16,2 0-28-16,-2 0-25 0,2 0-8 0,7 0-8 15,4 5-5-15,-5-5-18 0,7 0-14 16,24 4-13-16,-12-1-9 0,-1-3-22 0,0 4-11 15,-6-3-4-15,6 1-18 0,-13-2-9 0,4 0-14 16,3 0-23-16,0 0-45 0,1 0-49 16,-1 0-64-16,-1 0 11 0,-4 0-138 0,14-13-66 15,-19 7 27-15,0-1-284 0,-4 0 30 16,3 0 24-16,-4-3 52 0,3 7 58 0,-2-1 20 16,8-4 7-16,10 4 26 0,-3-1 55 0,9 3 11 15</inkml:trace>
  <inkml:trace contextRef="#ctx0" brushRef="#br0" timeOffset="5706.35">7101 863 893 0,'-9'-7'473'0,"0"-3"-44"0,1 3-36 15,0 1-38-15,1-5-18 0,4 2-13 0,-1 1-34 16,2-1-35-16,4-3-18 0,0 1-19 0,6-1-44 15,0 2-6-15,4 0-12 0,6 1-35 0,4 7 3 16,2-6-19-16,1 3-18 0,0 0 0 16,-1 8-15-16,2 10-1 0,-7-4-6 0,3 6-9 15,0 4-15-15,-4 5 4 0,-1 0-4 16,-5 3-8-16,-1-3 1 0,-2 5-3 0,-4-5-7 16,-4-3-4-16,-1-9 3 0,0 4-6 15,-12 18-13-15,6-18 8 0,0 0 1 0,-1-3 2 16,-2-3 1-16,2-2-20 0,-3-1-5 0,0-2-8 15,2-1-4-15,8-4-19 0,-9 0-4 16,9 0-7-16,-8 0-7 0,1 0-14 0,-3-16-29 16,9 7 10-16,4 1-19 0,3-4-1 0,-1 0-15 15,3-1 3-15,4-3-20 0,1 1 2 16,0-4 0-16,1 3 13 0,7 0 20 0,-6-4 3 16,2 1 14-16,-1 2 15 0,3-3 3 15,1 5-4-15,-6-4 13 0,5 1 3 0,-1-2 10 16,-2 5 29-16,-3-2 3 0,-1 5 34 0,-3-2-10 15,-2 6 5-15,-2 2 36 0,-1 1-6 0,-1 0-6 16,4 4-4-16,-5-2-2 0,-2 3 63 16,0 0 26-16,0 0-25 0,-14-3 12 0,5 3-18 15,-1 6 9-15,-3 2-7 0,1 6 10 0,0-3-6 16,-1 5 13-16,2 0-17 0,0 2 17 16,0 3-7-16,3 4-2 0,5 1 5 0,-4-2-24 15,1-2 8-15,4 1 2 0,1 2-10 16,1-17-27-16,0 7 4 0,0 4 3 0,19 15-12 15,-10-17 5-15,3-3-17 0,2-1 12 0,5-2-1 16,-1-3-18-16,1-5-44 0,1 0-44 16,-9-3-70-16,7 0 13 0,19-11-142 0,-21 7-64 15,-5-4 30-15,6-4-276 0,-1 3 47 16,-4 4 11-16,3 2 39 0,-1-4 34 0,-1 4 61 16,8-4 24-16,-2 3 25 0,-1-1 5 15,7 4 17-15</inkml:trace>
  <inkml:trace contextRef="#ctx0" brushRef="#br0" timeOffset="6248.81">7888 991 892 0,'-2'-5'391'0,"-3"0"-56"0,-1 2 49 16,2 2-37-16,0-2-11 0,1-1-32 0,1 1-22 15,0 1-7-15,0-1-29 0,0 0-25 16,2 1-32-16,0 1-9 0,3-3-15 0,0 4-7 16,4-2-22-16,2 0-20 0,3-3-2 0,3 4-4 15,0 1-23-15,-7 0 2 0,6 0-27 16,2 0 1-16,20 10 0 0,-15-4-23 16,1 2-6-16,-2-1 5 0,-1 4 8 0,-3 0-22 15,-1 3 0-15,-5 1 9 0,-2-2-8 0,-3-5-10 16,-4 6-3-16,-1 0 8 0,0-8 0 0,0 5-4 15,-14 10-4-15,5-9-2 0,0-1 1 0,-4-1 1 16,4 0 2-16,-3 0-7 0,-4-1-5 16,-2 1-5-16,-1-1 1 0,2 0 11 0,-1 0-4 15,-1-2 0-15,4 2-3 0,-2-4 9 0,6-1 1 16,-1 2-22-16,3-2 5 0,2-2 6 16,3 1 0-16,4-1 1 0,-3 3 3 0,2-5 11 15,1 0-10-15,0 0 11 0,0 0 10 0,0 0 6 16,18 0-22-16,-4-4 23 0,4 6-4 0,-6-2 6 15,3 0-19-15,6 0 21 0,2 0-14 0,0 0-5 16,27-12-6-16,-22 10 14 0,0-1-22 16,0 0 1-16,-1 1-11 0,-2-3 8 15,-4 3-34-15,-1-1-14 0,-3-1-26 0,-2 2-19 16,-3 1-33-16,-1-4 12 0,-3 3-81 16,-1-1-50-16,-4-4-40 0,1 2-48 0,0-5 27 15,2 3-235-15,-3 5 7 0,2-1 54 0,1-1 52 16,7 1 19-16,-3 0 46 0,11 1-17 0,4-2 55 15,6 0-3-15,1 0 33 0</inkml:trace>
  <inkml:trace contextRef="#ctx0" brushRef="#br0" timeOffset="7080.52">9184 741 767 0,'0'18'426'0,"0"1"-67"16,0-9-15-16,0 5-33 0,0 1 1 15,0-1-28-15,0 2-33 0,0-3-26 0,0-2-13 16,0 1-8-16,0-4-36 0,0-2 7 0,0-7-10 16,0 8-7-16,0-8 3 0,0 0-6 15,-3 9 1-15,3-9-6 0,-2-2-7 0,-1-3-30 16,-1-1 5-16,1-2-29 0,1 0 5 0,-1-2-23 16,1-6 11-16,-1 1-11 0,3 8-1 15,0-4-30-15,2-12 12 0,4 13-13 0,4-2-21 16,2 2 15-16,1 1-7 0,7 3-1 15,4 1 3-15,1 3-10 0,2 2 2 0,-10 0-22 16,31 12 26-16,-19-4-22 0,0 4 18 0,0 0-20 16,-5 2-1-16,-1-3 3 0,-2 3-3 0,-6-1 9 15,-3 0-2-15,-7-4-16 0,2-3 25 16,0 2-14-16,-4-4 4 0,-1 3 8 0,-2-7 2 16,0 0-6-16,0 7-1 0,-13-1-13 15,7-11 20-15,-2 5-10 0,1-1-11 0,0-1 19 16,1-3-4-16,-3 2 3 0,3-5 5 0,2-1-14 15,0-2 19-15,3 1-20 0,1 5-1 16,5-19-10-16,2 10 24 0,4-1-3 16,3 4-10-16,5 8 6 0,5-8 3 0,4 1-17 15,2-1 2-15,5 4 12 0,0 3-9 0,5 3 11 16,-21 1-16-16,8 0-2 0,2 0 29 0,29 16-28 16,-32-8 11-16,-4 0 4 0,-4 4-1 15,-5-1-15-15,-5-3 25 0,1 9-19 0,-8 1-1 16,1-4 23-16,-2-7-6 0,-17 12-22 15,8-7 5-15,-3 0 0 0,-1-2 6 0,-1 0-48 16,1-5-25-16,-2 1-37 0,1-1 11 0,3-3-133 16,11-2-32-16,-12 0-48 0,-3-11 28 0,6 4-280 15,2 2 5-15,7-3 43 0,13-3 57 16,-1 3 30-16,10-5 35 0,7-3 21 16,4 6 7-16,-2-5 44 0,1 1 19 0,2 7-13 15</inkml:trace>
  <inkml:trace contextRef="#ctx0" brushRef="#br0" timeOffset="7395.36">10166 791 489 0,'-3'11'440'0,"-2"-4"-43"0,4 5-56 16,-5-5 46-16,0 4-22 0,0 1-23 15,3 0-11-15,0-2-36 0,3 7-12 0,0-6-30 16,0-11-30-16,0 9 2 0,16 10-17 0,-4-7-29 16,1-3 12-16,2-7-22 0,2 2-38 0,2-3 0 15,-9-1-15-15,7 0-19 0,2 0 6 16,23-13-28-16,-20 4-14 0,-1 2-7 15,0-5 1-15,-3-2-36 0,0 1 6 0,1 1-11 16,-6 0 6-16,-1-5-20 0,-2 3 18 0,-4-3-9 16,-3 2-8-16,-3 3-9 0,-3 6 7 0,-5-7-14 15,-6 9 2-15,-3 0-10 0,-3 1-10 16,-4 3-2-16,-1 1-8 0,1 0-10 0,11-1-19 16,-23 16-15-16,20-9-13 0,-5-7 9 15,6 9-82-15,6-5-23 0,-3 3-21 0,4-7-11 16,4 5-28-16,4-5 27 0,0 0-222 0,18 10-33 15,-2-3 13-15,7-6 48 0,3 5 28 16,7-5-2-16,4 7 26 0,5-3 18 0,-2-1 7 16</inkml:trace>
  <inkml:trace contextRef="#ctx0" brushRef="#br0" timeOffset="7878.16">10800 814 499 0,'7'-14'365'0,"-2"-1"13"0,-1 6-31 0,-6-4-46 16,0 1 33-16,-2 1-26 0,-2 4-3 15,-1-4-35-15,-3 8-8 0,-4-1-24 0,-5-1-14 16,2 5-14-16,-1 7-12 0,-1-2-31 0,1 5-12 16,-1 2 4-16,3 4-33 0,-2 0 1 15,4 6-16-15,1 0 7 0,8 1-25 0,-3-1-10 16,3 0-8-16,5 1-3 0,0-14-2 16,0 3 3-16,11 16-23 0,-1-15-5 0,1-1 3 15,2-7-11-15,2-1-20 0,1-3-16 0,-7-1-33 16,18-10-17-16,-7-1-50 0,6-2 11 0,-8-2-41 15,1-2-36-15,-2-3-36 0,0-4 1 16,-2-3-17-16,-1-3 4 0,2-2-1 0,-3 0-13 16,-2-6 30-16,0 2-3 0,-4-1 31 15,-2 3-6-15,-3 0 52 0,-1 1 33 0,-1 17 32 16,0-5 55-16,0-5 23 0,0 1 31 16,-17-25 28-16,3 32 28 0,8 1 0 0,-5 5-11 15,4 1 50-15,2 3-31 0,1 3 23 0,0 4-2 16,-2 4-21-16,0 5-3 0,4 6-8 0,-4 4 1 15,1 5 13-15,1 4-7 0,3 6 17 0,6 3 8 16,0 9-11-16,1-3 18 0,3 0-9 16,-3 0-2-16,3-1-38 0,0-3-11 0,-4-1-11 15,8-3 20-15,-3-4-12 0,0-3-32 0,-3-5-44 16,3-2-44-16,1-2-62 0,1-2 10 16,3-4-140-16,0-5-60 0,5-3 27 0,4-3-291 15,-12-1 18-15,6 0 41 0,3 0 38 0,31-12 41 16,-23 2 30-16,1-5-22 0,-3 4 26 15,8-9 48-15,-2 4 58 0,3 0-23 0</inkml:trace>
  <inkml:trace contextRef="#ctx0" brushRef="#br0" timeOffset="8121.8">11612 645 315 0,'7'-7'625'16,"-4"2"-154"-16,0 2-59 0,1 7-58 0,1 2-50 15,-2 6 14-15,0 8-2 0,1 6 5 16,2 8-19-16,0 0-10 0,-1 9-9 0,1 4-24 15,-3 7-26-15,3-2-24 0,-2 2-23 16,1-2 23-16,-3-12 3 0,-2-23-54 0,0 9 17 16,0 0-28-16,0 3-2 0,-11 29-30 0,4-34-23 15,4-2-10-15,3-12-67 0,0 2-34 16,0 0-52-16,-14 3-61 0,10-13 13 16,0-2-185-16,-3-3-67 0,3-3 33 0,-5-9-266 15,3-9 30-15,6 12 73 0,0-9 42 0,0-7 26 16,0 0 45-16,0-2 16 0,0-1 29 0,0-1 4 15,5-30 22-15,-5 49-6 0</inkml:trace>
  <inkml:trace contextRef="#ctx0" brushRef="#br0" timeOffset="8379.49">11542 708 905 0,'3'-14'510'0,"1"-3"-26"15,2 0-57-15,-1 3-31 0,4 2-38 0,1 1-39 16,4-2-11-16,-1 4-49 0,4 2-12 0,0 7-29 15,7 0-14-15,4 0-26 0,-1 2-7 16,-1 8-45-16,2 3-14 0,-1 3-4 16,-7-2-19-16,-1 7-9 0,-3 5 10 0,-7-2-7 15,-1 0-22-15,-6-1-13 0,-2-13 16 0,0 6-27 16,-22 22-31-16,6-20-29 0,-7-4-62 16,0 0 9-16,-2-1-151 0,-12-7-85 0,1-3 29 15,-3 0-315-15,-2-2 50 0,-4 2 41 0,21-3 42 16,-49-12 56-16,23 5 28 0,-5 4 16 15,1 0 33-15,-6-9 22 0,-8 8 11 0,4 1 28 16</inkml:trace>
  <inkml:trace contextRef="#ctx0" brushRef="#br0" timeOffset="9440.83">2005 2409 568 0,'0'-15'389'0,"0"15"-47"0,0-14-2 15,-22-4-44-15,22 12-37 0,0-1 40 0,1 0-43 16,2 2-12-16,6-8-23 0,2 2-19 16,5 1-11-16,2 5-20 0,2 2-15 0,-8 3-6 15,5 0-27-15,22 17-21 0,-19-4 13 0,-1 6-13 16,-2 1-6-16,1 4-2 0,-2 1-9 0,2 1-2 16,-5-1 3-16,1 6-8 0,-2-3-6 0,-3 0-11 15,1-2-4-15,-3 0-8 0,1 0 0 16,-3 1-17-16,-5-3 9 0,2-3 1 0,1-2-21 15,-3-12-25-15,0 3-28 0,0-1-58 0,0 0 10 16,0-4-118-16,-12 4-58 0,10-7 22 16,0-4-233-16,0 0 38 0,-1-1 35 0,1-4-81 15,2 2 44-15,-2-12 39 0,0 3 15 0,2 8 24 16,0-3 22-16,0-3 11 0,0-2-2 16</inkml:trace>
  <inkml:trace contextRef="#ctx0" brushRef="#br0" timeOffset="9642.38">2259 2537 397 0,'-4'-5'419'0,"-1"0"-27"0,2 3-57 16,0 0-28-16,-2 2-38 0,0 0 14 0,-2 2-25 16,-6 3-13-16,-3 2-10 0,3 5-4 0,-3 2-20 15,1 1-20-15,-1 0-34 0,0-1-4 16,0 5-19-16,2 0-8 0,-2-1-15 0,4 1-8 16,-4 2-17-16,3-5-27 0,0 0-56 0,1-1-1 15,3-1-106-15,2-6-64 0,2-2-52 0,2-3 21 16,1 0-303-16,2-3 24 0,2 0 29 15,2-2 37-15,0 0 52 0,9-6 21 0,4 0-1 16,2-4 31-16,6 2 14 0</inkml:trace>
  <inkml:trace contextRef="#ctx0" brushRef="#br0" timeOffset="9952.2">2742 2494 1079 0,'1'-3'481'16,"-1"1"-38"-16,1 0-35 0,-1 1-24 15,0-1-38-15,0 2-15 0,2-3-21 0,0 3-18 16,0-1-39-16,-1-1-14 0,1 1-48 0,0-1-4 16,1 1-19-16,4-1-23 0,0 1-18 15,12 0 1-15,3-5-28 0,0 4 12 0,3-2-41 16,-2 4 16-16,-12 0-23 0,8 0-3 0,25 12-1 15,-22-10-9-15,2 0-26 0,-3-2-29 0,-5 2-33 16,1 1-51-16,-5-1-46 0,5 1 12 16,-9 0-110-16,-3-3-61 0,-5 0 26 0,0 0-313 15,6 0 43-15,-6 0 28 0,0 0 55 16,9 4 18-16,-13-2 44 0,0 0 27 0,0-1 24 16,-1 1 2-16,-12 3 32 0,5-2 17 0</inkml:trace>
  <inkml:trace contextRef="#ctx0" brushRef="#br0" timeOffset="10174.3">2787 2646 716 0,'-4'5'484'15,"3"-1"-43"-15,-1 0-5 0,2-1-20 0,2-2-29 16,1 2-20-16,1 0-26 0,10 3-20 0,3-1-9 16,4-4-41-16,3 0-29 0,-12-1 3 15,6 0-45-15,4 0-26 0,0 0-29 16,1 0-51-16,21-10-60 0,-25 8-66 0,0 2 4 15,-4-2-151-15,-5-1-78 0,-10 3 24 0,9 0-298 16,-1 0 2-16,0 0 34 0,0 0 60 16,-1 0 10-16,7 0 32 0,4 0 49 0,5 0 12 15,4 0 22-15,2 0 28 0,36 8-19 16</inkml:trace>
  <inkml:trace contextRef="#ctx0" brushRef="#br0" timeOffset="11324.87">4132 2252 575 0,'0'0'373'16,"0"-13"-58"-16,0 13-48 0,0 0-3 0,0 0 0 15,0 0-39-15,0 0-8 0,0 0-32 16,1 7-21-16,-7 9 58 0,2 3-27 0,1-2-13 16,1 2-18-16,2-9 9 0,0 6-37 0,0 1-1 15,11 18-12-15,-5-17-20 0,2-3-4 16,0-2-10-16,4-2-7 0,3-2-4 0,1-4-4 16,1-2 1-16,-2-3-13 0,-4 0-7 0,2 0-10 15,20-14 0-15,-14 5-15 0,-1-2-13 16,-1-3-18-16,-2 0 12 0,0-1-23 0,-2-2-1 15,-1 0-19-15,0 0-6 0,-3-3 43 0,1 1-15 16,-3-1-3-16,-2 2 21 0,0 2-13 16,-3 5-3-16,0 1 20 0,0 2 6 0,1 2-7 15,-3 2-21-15,1 1 8 0,-1 3 22 16,-1 0-4-16,1 4 1 0,0-1 17 0,0 6-5 16,-3 11 18-16,3-11 0 0,0 8 10 0,0 5-1 15,0 5-1-15,0 4 22 0,0 1 0 16,0-2-3-16,0 2-10 0,16 32 2 0,-12-33-5 15,0 0-25-15,-1 2 19 0,-2-3-17 16,1-1 6-16,-2-16-19 0,0 6 16 0,0 1-13 16,-12 20-1-16,6-23-9 0,-1-1 14 0,-2-5-17 15,0 0 9-15,-2-3-15 0,1-3 18 0,1 0-8 16,0-3-6-16,9-2-6 0,-12 0 14 16,-10-14-8-16,11 6 10 0,2-3-15 0,3-2 2 15,4 1-3-15,0 0-3 0,2 12-10 16,0-15 15-16,13-16-2 0,-4 11 4 15,3 4-17-15,1 1 2 0,2-1-1 0,1 3-35 16,1 1-31-16,0-1-47 0,4 3 11 0,-4 2-144 16,-1-2-69-16,1 1 27 0,-1 4-291 15,0 0 52-15,-2 0 43 0,-2 3 26 0,-2 2 34 16,-1-3 30-16,-2 3 18 0,2-1 29 16,-9 1 38-16,13 0-23 0,1 0 62 0</inkml:trace>
  <inkml:trace contextRef="#ctx0" brushRef="#br0" timeOffset="11743.99">4732 2635 1122 0,'-2'2'470'0,"-2"-1"-17"0,1 1-37 16,-1-1-29-16,2-1-11 0,0-2-36 0,0 2-38 16,1-1-25-16,0-1-38 0,1 1-21 0,0-2-7 15,2 1-41-15,1-1-3 0,0 0-30 16,3 0-12-16,9-4-19 0,-1 6-8 0,-3 1 6 15,-11 0-20-15,12 0-21 0,14 14 7 0,-15-5-4 16,-2 3-14-16,-4 0-20 0,0 3-1 16,-3-2 3-16,-2-13-7 0,0 14-6 15,0 2 7-15,0 0-13 0,-14 14 1 0,6-17 10 16,-3-1-3-16,2-1-14 0,-1-1 1 0,-2 0 1 16,0-3 2-16,3 0-9 0,0-2 5 15,0-2-16-15,3 0 0 0,-1 0 0 0,3 0-4 16,0-1 13-16,2 0 8 0,-1-1-18 15,1 2 10-15,1-2-13 0,1 1 20 0,0-1-8 16,0-1 5-16,0 0-2 0,11 4 4 0,-6-4-18 16,3 1 16-16,13 0-6 0,-9-1-7 15,5 0-3-15,6 0-36 0,1 0-16 0,27-10-45 16,-27 5-35-16,2 2 12 0,1-1-130 0,-5-1-63 16,0-2 30-16,-2 3-294 0,0-2 52 15,0-2 41-15,-3-2 30 0,-1 3 37 16,-2-1 49-16,0 0-9 0,-1-3 55 0,0 2 15 15,5-3-7-15,-5 2 22 0</inkml:trace>
  <inkml:trace contextRef="#ctx0" brushRef="#br0" timeOffset="12021.23">5183 2524 519 0,'-1'-2'469'0,"-1"-1"-83"0,0 1-5 0,1 0-9 16,-1 0-30-16,2 1-36 0,3-1-17 15,0 2-15-15,2-2-22 0,1 2-17 0,2 0-32 16,11-2-21-16,-8 2-18 0,5 0-7 0,2 0-23 16,3 0-8-16,20 13-27 0,-19-10-36 0,-2-1-27 15,-1-1-66-15,1 1 2 0,-5 1-163 16,-3-3-68-16,-12 0 27 0,9 0 20 0,1 0-320 15,-2 0 18-15,-1 0 34 0,6-12 80 0,-6 9 32 16,6-4 18-16,2 0 18 0,0 2 27 0,0-1-9 16</inkml:trace>
  <inkml:trace contextRef="#ctx0" brushRef="#br0" timeOffset="12624.34">5627 2246 351 0,'1'-4'487'16,"-1"0"-117"-16,1 0-44 0,0 0-26 15,-1 4-35-15,0 1-30 0,3 2 52 0,-3 2 12 16,-1 0-25-16,3 17-10 0,-2-12-23 0,0 5-8 16,0 6-27-16,9 24-19 0,-4-22 2 0,0 3-21 15,0-6-11-15,2 1-17 0,0-4-18 16,-1-3-9-16,1-1-23 0,1-1 8 0,-1-5-18 15,1-4-17-15,-1-1-3 0,-7-2-2 16,8 0-30-16,3 0-15 0,14-14-16 0,-12 4-33 16,2-4-5-16,-4-1-19 0,1-2 3 15,1-1 6-15,-4 0-16 0,3-2 13 0,-3 0 10 16,-3-1 1-16,0 2 23 0,0 2-11 16,0 2 15-16,-6 2 25 0,2 5 13 0,0 2-8 15,0 0 5-15,-1 3-11 0,0-1-4 0,0 3 3 16,-1 0 5-16,0 1 1 0,0 0 10 15,0 6 4-15,0 0 1 0,0 0-4 16,2 20 10-16,-2-15-5 0,0 9 14 0,0 3 0 0,9 30 11 16,-5-24 0-16,2-1-10 0,2 3 11 15,0-1-6-15,0 0 0 0,0-1-20 0,-1-2 14 16,-1 0-20-16,-2 1 11 0,1-1-4 0,-5-3 0 16,0-14-15-16,0 4 16 0,0 1-4 0,-15 14-5 15,5-18 0-15,-4-3-17 0,1-1 6 16,-3-4 5-16,2-1-20 0,0 0 15 15,5-2 6-15,-3 0-6 0,-17-16-7 0,13 7 2 16,4-2 19-16,1-3-21 0,7 4 10 0,-2-5-9 16,4 3 7-16,2 3 3 0,0 9-8 15,10-23-3-15,-2 10-2 0,4-2-10 0,3-1-27 16,2 1-55-16,5-1-39 0,-1 3 15 16,0 0-153-16,3-1-64 0,-4 2 29 0,5 0-296 15,-2 1 49-15,2 1 38 0,-3 0 51 16,-1 4 36-16,-6-1 10 0,3 2 40 0,0 1 40 15,1-4 22-15,1 6 12 0,1-1 27 16</inkml:trace>
  <inkml:trace contextRef="#ctx0" brushRef="#br0" timeOffset="12828.11">6265 2469 1093 0,'1'1'443'0,"0"1"-11"15,2 4-18-15,-2 0-19 0,4 13-19 16,0 1-22-16,0-1-22 0,1 7-33 0,-4-1-25 15,1-1-28-15,4 0-19 0,-4-3-33 0,-1 2-1 16,1-2-46-16,-3 0-46 0,0-13-67 0,0 4-70 16,0 0 2-16,0-2-178 0,0-1-94 15,0-2 27-15,0 0-284 0,0-7 40 0,0 8 38 16,0-8 38-16,-12 15 39 0,9-10 13 0,0-1 50 16,0 0 25-16,0 2 12 0,-4 5 10 15</inkml:trace>
  <inkml:trace contextRef="#ctx0" brushRef="#br0" timeOffset="13682.22">4135 3328 679 0,'-15'0'357'0,"-10"-3"-15"16,18 3-28-16,0 1-35 0,4-1-13 0,-3 0-33 16,3-1 16-16,1 1-26 0,2 0-9 0,0 0-39 15,-2 0-6-15,6 1-2 0,15-1-1 16,9 0-18-16,-12 0-7 0,14 0-20 0,11 0 7 15,64-12-7-15,-34 7-3 0,8-2-8 0,6 0-1 16,5-3-10-16,6 3-6 0,4 0-13 0,2 2-4 16,0-1-10-16,3 0-1 0,-1 2-12 15,0 0-2-15,3-1-2 0,-3 3-11 0,-1 0-3 16,-4-4-11-16,-5 2 1 0,-6-1-8 0,-8 4 12 16,-7-3-11-16,-10 1 4 0,-8-1-6 15,-5 1-1-15,-8 1-12 0,-6-1 3 0,-2 1-10 16,-6 1-25-16,-9-1-33 0,-8 1-39 0,-6-2 9 15,-5 3-85-15,0 0-28 0,-11 0-7 16,3 0-30-16,-1 0-47 0,-9 2 26 0,6-2-219 16,-3 0 35-16,-23 8 34 0,13-4 7 0,-2-1 3 15,0 1 54-15,-3 1 22 0,-2 0 10 16,2 0 20-16</inkml:trace>
  <inkml:trace contextRef="#ctx0" brushRef="#br0" timeOffset="14487.83">3973 3775 898 0,'-6'-1'302'16,"1"-2"-31"-16,-1 0-7 0,3 1-28 16,-1-1 30-16,0-1-33 0,2 0-25 0,0-1-25 15,2 1-1-15,2-1-27 0,6-6-13 0,5-1 14 16,2 1-12-16,5 3-16 0,-1 0-4 0,3 4-31 15,3 1 5-15,-14 3-24 0,6 0 4 16,20 12-29-16,-19 0 17 0,-3-1-7 0,0 3 6 16,-4 1-22-16,-3 3-10 0,-2-3 22 0,-1 0-1 15,-2 1-22-15,-2-2-5 0,-1-8 3 0,0 2-3 16,0 2-4-16,-13 15-15 0,6-13 17 16,2-2-1-16,-1-5-22 0,0-1-2 0,-1-1-2 15,5 1-2-15,-2-1-68 0,0-3 12 16,1 0-19-16,1 1 4 0,2-1 3 0,0 0-6 15,0 0 15-15,-6-15-16 0,7 10 8 16,5-12 1-16,-1 0-12 0,4-1-1 0,0 0 19 16,1-2 5-16,0 0 7 0,5-1 9 0,-2 0 18 15,3 1 7-15,-4 4 37 0,2 2 6 16,-3 0-2-16,-2 3 53 0,-2 3-8 16,-1 1-8-16,-2 2-5 0,0 4-6 0,-3 1 26 15,-1 0 8-15,0 0 21 0,4 12 9 0,-4-6 1 16,0 15 16-16,0 0 9 0,0-10-16 15,0 6 14-15,0 2-13 0,0 3-3 0,0 0-20 16,0 0 14-16,0-3-29 0,0 0-11 0,10 17-3 16,-3-20-8-16,-2-3-5 0,0-3-44 15,0-3-34-15,0-5-55 0,3 1-56 0,6 2 13 16,-2-4-141-16,-12-1-60 0,15 0 26 0,0 0-257 16,23-14 32-16,-19 10 38 0,2-2 40 15,-2 1 30-15,0-2 30 0,-2-1 15 0,-1 3 42 16,1-2 16-16,-2 1 20 0,-2-2 13 0</inkml:trace>
  <inkml:trace contextRef="#ctx0" brushRef="#br0" timeOffset="14854.81">4640 3837 259 0,'-2'-3'522'0,"-1"0"-110"0,0-1 34 16,-1 1-35-16,1-1-11 0,0 2-15 16,1 0-27-16,0-2-45 0,0 2-23 0,2-1-35 15,0 1-8-15,0-1-41 0,2 1-10 0,2 0-20 16,1 0-29-16,3 1-11 0,-1 0-12 15,0 1-28-15,2 1 7 0,1-1-33 0,17 12 17 16,-14-2-26-16,-2 0 6 0,0 2-26 0,-3 0 11 16,-3 0-15-16,-3-2 9 0,-2 1-16 15,0-11 8-15,0 12-20 0,-12 15 12 0,3-13-9 16,-3-2 6-16,-1 1-9 0,-1 0-1 16,-1-1-8-16,2-4 3 0,0 0-12 0,0 1 7 15,-2-3-14-15,5 1 21 0,1-2-8 0,1-2 3 16,4-1-17-16,4-2 19 0,0 0-6 0,0 0-5 15,0 0 3-15,0 0 6 0,-8 4-10 16,10-4-1-16,1 2-10 0,1-4 22 0,3 2-14 16,12-2 10-16,-10 2-36 0,24-10-9 0,-9 3-34 15,1 0-54-15,1 2 12 0,5-2-139 16,-3-1-54-16,3 2 28 0,-3-1-277 0,-1 1 13 16,0-1 53-16,3 0 35 0,-2 0 19 15,0 1 29-15,0-2 28 0,-1 2 43 0,-2-3 14 16,0 1 13-16,-7-2 9 0</inkml:trace>
  <inkml:trace contextRef="#ctx0" brushRef="#br0" timeOffset="15074.42">5180 3835 616 0,'-3'0'460'0,"-1"-1"-20"0,1 1-53 15,1 1-40-15,0-1-29 0,0 0-7 0,3 0-6 16,2 2-14-16,1-2-15 0,2 0-42 0,1 1-6 15,15 1-32-15,-12-2-29 0,7 0-20 16,4 0-24-16,1 0-50 0,2 0-63 0,28-9-1 16,-24 2-178-16,-5 1-97 0,0 2 28 15,0-1-289-15,-4-2 50 0,0 3 37 0,1-2 42 16,-2 2-4-16,-1-1 27 0,-1 0 25 0,-2 3 42 16,-14 2-4-16,9 0 52 0</inkml:trace>
  <inkml:trace contextRef="#ctx0" brushRef="#br0" timeOffset="15615.38">5589 3723 461 0,'-9'-11'496'0,"4"5"-5"0,-1-1-47 16,2 0-54-16,2 0-9 0,1 1-36 16,0 1-34-16,1-2-26 0,0 7-34 15,0 0-22-15,17-21-12 0,-7 13-35 0,4-2-2 16,1 3-21-16,3 0-14 0,1 5-35 0,-8 2-5 15,3 0-7-15,20 11 3 0,-15-3-29 0,-2 2-7 16,2 1 8-16,-5 5-11 0,-2 0-21 16,-3 0 16-16,-3 2-4 0,-1 0-21 0,-5 0 13 15,0-10-16-15,0 4 7 0,0 2-7 0,-17 15-3 16,8-15-16-16,-1 0-3 0,0-2 7 16,-1-3-17-16,2-2-8 0,1-2-29 0,2-3-8 15,3 0-25-15,-2-2-6 0,5 0-29 0,0 0-4 16,0 0 10-16,-7-7-29 0,8 3-19 15,2-1 22-15,3-10-22 0,0 1 11 16,4-3-1-16,3-3 13 0,1 3 14 0,2-3 8 16,0-1 7-16,1 2 14 0,-2-1 15 0,2 1 36 15,-3-1 17-15,-2 2 35 0,3 3 24 16,-3 2-8-16,-6 4-5 0,0 1 58 16,0 2-29-16,-3-1 2 0,-1 5 13 0,-2 1 4 15,-1 2 29-15,0 1 6 0,-2 2 8 0,0 2 6 16,-1 13-12-16,-3-1 11 0,-2 2-2 0,2 2 12 15,1 0-17-15,-2 1-2 0,5-3-15 16,2 2-3-16,1-11-25 0,0 5 10 0,0 2-20 16,16 16-1-16,-8-18-1 0,4-3-20 15,-1 0-41-15,2-6-42 0,-1-3-46 0,6-1-40 16,-2-1 13-16,1-2-172 0,-17 0-70 0,16 0 29 16,4 0-243-16,3 0 43 0,-1 0 38 15,-1 0-3-15,20-12 33 0,-19 8 65 0,-2-1 21 16,0-1 48-16,0 0 8 0,-2 0 29 0,-4 0 1 15</inkml:trace>
  <inkml:trace contextRef="#ctx0" brushRef="#br0" timeOffset="15846.5">6255 3689 291 0,'-2'-5'624'16,"0"5"-126"-16,1 0-66 0,-1 0-23 15,1 3-29-15,0 2-3 0,1 2-32 0,1 15 4 16,-1-12-43-16,0 6-9 0,0 5-29 0,9 24-18 15,-5-21-23-15,-1 2-27 0,0-2-16 16,2-2-20-16,-1 0-47 0,-1-7-26 16,-1 6-60-16,-1-10-68 0,0-5-57 0,1-1 10 15,1-3-173-15,-3-2-71 0,0 0 29 16,0 0-286-16,0-3 67 0,1 0 45 0,0-1 32 16,0 0 18-16,-1-2 58 0,0-1 6 0,1 0 50 15,-1-1-28-15,9-15 29 0,0 6 13 16</inkml:trace>
  <inkml:trace contextRef="#ctx0" brushRef="#br0" timeOffset="16876.43">6616 2171 500 0,'0'0'274'16,"0"0"-31"-16,0 0-2 0,0 0 2 0,6 1-18 15,9 16-7-15,-1 1-11 0,6 1 12 0,-1 1-35 16,7 7-7-16,1 5-10 0,4 2-8 16,0 7-16-16,4 2-1 0,0 3-15 0,1 5-9 15,0 2-14-15,-2 5-10 0,-1 0-11 16,-3 3 20-16,-2 2-23 0,-3 3-5 0,-5 1-4 15,-2 0-21-15,-3 2 9 0,-5-1-1 0,-6 1-5 16,-4-34-17-16,0 16 12 0,-19 67-12 16,6-53 7-16,-6-3-19 0,-2-3-14 0,-2-2 9 15,-2-5 21-15,0-3-31 0,0-4-10 0,3-1 0 16,1-3-62-16,0-6-12 0,4-5-25 16,1-3-4-16,3-6-28 0,0-1-23 0,0-5-40 15,4-3 18-15,3-6-132 0,2-3-81 0,4-3-39 16,2-3 14-16,1-3 52 0,9-5 33 15,2-3 9-15,4-2 22 0,3-4 10 0</inkml:trace>
  <inkml:trace contextRef="#ctx0" brushRef="#br0" timeOffset="17534.82">7610 2980 710 0,'2'-5'362'0,"0"5"-26"0,-1 0-43 15,1 0-14-15,0 3-11 0,0 2-32 0,1 0-12 16,3 13 5-16,0-3-23 0,-1 1-29 0,0-3 12 16,-2 0-20-16,-1-4-12 0,0 0-3 15,0-1-31-15,0-1 7 0,-1-3-13 0,-1 1 1 16,1-1-5-16,-1 0-1 0,1-1-4 0,-1-2-9 15,0-1-5-15,0 0-16 0,0 0-7 16,-7 2-12-16,4-4-14 0,1-2-8 0,-1 1-2 16,0-3-6-16,0-11-17 0,1-1 7 15,0-1-12-15,2 0-1 0,0 9 7 0,0-2-8 16,11-16 0-16,-6 14-4 0,4 2-7 0,1 3 6 16,1 1-10-16,5 1 13 0,-2 4-4 0,-1 2 3 15,-13 1-1-15,16 0 6 0,16 12 1 16,-14-5-15-16,-1 3 13 0,0 2 3 0,-3 0-2 15,1 2 5-15,-5-2-2 0,-1 3 3 0,-1-5 9 16,-3 1-4-16,-3-3 2 0,1-3 1 16,-1-1 0-16,0 0 2 0,-2 0 14 0,0-4 2 15,0 0 1-15,0 0-13 0,0 0-2 16,0 0 11-16,0 0-2 0,-12 8-4 0,9-10-18 16,-1 0 10-16,2 0 1 0,-2-3-13 0,2 1 12 15,2-1-8-15,-2-2 2 0,4 1-16 0,2-9 15 16,3 1-14-16,0-2 8 0,6 4-14 15,4-1 13-15,2 1-7 0,2 3 13 0,4 0-1 16,2 1-11-16,0 4 13 0,0 3-3 16,-2 1 12-16,-12 0-6 0,7 0-2 0,20 10 10 15,-24-1-4-15,1-1 1 0,-5 2-19 0,-1-1 18 16,-5 1-2-16,-2-1-17 0,-4-1 0 16,0-8 18-16,0 10-13 0,-13 7 2 0,7-11-30 15,-1-2-40-15,1 0-37 0,-1-1-46 16,1 1 14-16,1-4-132 0,0 0-55 0,5 0 27 15,0 0-281-15,0 0 52 0,-15-12 39 16,15 9 11-16,1-2 37 0,8-9 28 0,5-1 25 16,5 1 38-16,2-1 24 0,-1 1 14 15,2-1-1-15</inkml:trace>
  <inkml:trace contextRef="#ctx0" brushRef="#br0" timeOffset="17842.46">8396 2875 467 0,'4'-2'431'0,"0"5"-60"15,-3-1-53-15,0 2 43 0,-2 1-8 16,1 1-18-16,0 1-3 0,-2 10-15 0,2-12-28 15,0 4-5-15,0 6-42 0,0-1-3 16,0-2-17-16,0-1-25 0,16 12-14 0,-10-13-11 16,-1-3-9-16,6 1-32 0,3-1-9 0,-3-5-8 15,-1 0-17-15,2-2-3 0,-2 0-8 16,-2 0-9-16,6 0-25 0,16-17 5 0,-14 6-24 16,0-1-9-16,-3-1-32 0,0 1 16 15,0-2-28-15,-7-1-1 0,-1 1-6 0,0 5 8 16,-4-2-12-16,-1 11-2 0,0-5 4 0,0 5 0 15,-15-14 4-15,1 11-14 0,-2 1-10 16,6 2-17-16,-7 0-8 0,1 0 6 0,-18 12-68 16,19-7-28-16,0 0-21 0,3 0-20 15,7-3-12-15,-1 1-37 0,3-2-18 0,1 1 24 16,2-1-230-16,3 0 11 0,3 0 38 0,14 2 30 16,3 0 24-16,5-3 10 0,3 0 26 15,3 0 26-15,3 1 4 0</inkml:trace>
  <inkml:trace contextRef="#ctx0" brushRef="#br0" timeOffset="18334.78">8982 2893 578 0,'16'-9'386'0,"-4"0"-66"0,-3-2 11 15,-3-1-43-15,-3 2 41 0,1 3-11 0,-3-1 5 16,-1 3-21-16,0 5-21 0,0 0-24 0,0-9-30 16,-12-2-8-16,7 7-35 0,-11 2-12 0,-4 2-21 15,11 0-3-15,-7 0-22 0,-20 13 3 16,16-5-17-16,4 5-4 0,-2-1-15 0,4 8-5 15,1-6-19-15,3 2-3 0,2 2-2 16,1-1-9-16,6-5-1 0,1-12-6 0,0 12 0 16,17 9-5-16,-8-12-16 0,4 2-11 15,1-7-2-15,-1-4-18 0,-13 0-28 0,12 0-29 16,3 0-22-16,16-16-29 0,-13 6 8 0,0-1 11 16,-1-2-78-16,-2-6-14 0,2 1-37 15,-5-3-2-15,-1-3 3 0,-2-1-18 0,1 1 21 16,-3-2-52-16,-4-3 10 0,2 1 20 0,-1-3 61 15,-2-2 17-15,-1 3 81 0,-1 13 43 16,0-6 45-16,-11-29 21 0,6 25 15 0,-1 3 50 16,-2 1 10-16,3 3 44 0,-1 3-18 0,-1 3 30 15,0 3-18-15,2 5 10 0,-1 1-9 0,1 2-11 16,1 3 5-16,4 0-5 0,-13 17-1 0,8-2-1 16,1 6 24-16,2 4 5 0,1 4 2 15,1-14-1-15,0 9 16 0,11 33-20 16,-3-22-8-16,2 0-23 0,1-1 3 0,3-2-22 15,-3 0-11-15,2-3-8 0,0 0-9 0,0 0-19 16,0-6-9-16,-1 0-61 0,0-4-44 16,-2-3-67-16,-1-5 13 0,5-2-151 0,-6-5-60 15,0-3 29-15,1 2-272 0,-9-3-6 16,8 0 40-16,0 0 47 0,17-15 27 0,-9 4 31 16,3-3 30-16,0 1 39 0,0 0 10 0,0-3 16 15,2-1 22-15</inkml:trace>
  <inkml:trace contextRef="#ctx0" brushRef="#br0" timeOffset="18534.32">9477 2689 419 0,'2'-2'461'0,"-1"0"-85"0,-1 3 50 0,0 1-17 15,2 1-20-15,-3 3-17 0,1 2-27 0,-1 14-17 16,1-11-26-16,0 6-38 0,0 4-21 0,0 1-30 16,0 2-3-16,0 0-35 0,0-1-11 15,0-3-32-15,0 0-41 0,8-4-38 0,-8-3-55 16,0-1-65-16,10 5 8 0,-9-14-138 0,1-2-87 15,-1-2 26-15,2 1-266 0,0-3 12 16,2-1 41-16,4-6 22 0,2 0 32 0,2-4 38 16,-1-3 57-16,-3-1 0 0,4 0 14 0,-1-2 11 15</inkml:trace>
  <inkml:trace contextRef="#ctx0" brushRef="#br0" timeOffset="18727.83">9719 2673 445 0,'3'-5'500'0,"1"3"-45"0,0 2-8 16,0 3-27-16,0 2-11 0,3 10-22 15,0 0-23-15,3 6-11 0,-1 4-37 16,-1-1-4-16,-1 2-51 0,1 1-11 0,-2 0-38 16,-1 0-23-16,1-2-19 0,-1-1-71 0,-3-2-46 15,1-2-80-15,-3-12-80 0,0 4 10 16,0-3-232-16,0-1 30 0,0-1-274 0,-13 2 57 16,10-8 35-16,1 1 35 0,-1-2 5 0,1-1 30 15,-2-1 56-15,1-2 47 0,-2 2 27 16,1-3-9-16,1 0-24 0</inkml:trace>
  <inkml:trace contextRef="#ctx0" brushRef="#br0" timeOffset="19832.91">3750 2170 386 0,'0'-15'344'0,"0"15"-46"0,0 0-43 16,0-12-32-16,0 12 12 0,26-20-10 16,-25 18-30-16,2 0-21 0,-1-1 28 0,-4 0-54 15,3 0-17-15,0 2 24 0,-3 1-7 0,-2-2-18 16,1 2-10-16,0 2-23 0,-3 0-17 16,-6 4-8-16,-4 1-9 0,1 3-5 0,-1 3 30 15,1 0-6-15,-3 4-10 0,1 0 3 16,0-1 3-16,2 1 0 0,1 3-4 0,-2 2 11 15,0 4-18-15,0 1 17 0,0 2-18 16,1 2 2-16,1 3 4 0,-1 0-3 0,3 0-6 16,0 2 0-16,-1-1-4 0,3 2-6 15,-1 1-6-15,3 0-1 0,-1 0-1 0,2 1 0 0,0 1-9 16,2 0 3-16,-1-2 7 0,1 1-15 16,1 2 17-16,-1 1-9 0,0-1 10 0,2-4-3 15,-2 3-13-15,0 1 14 0,0 3 0 16,-2-6-13-16,2 4-3 0,2 0 2 15,-1 0-6-15,3 2 11 0,0-2 2 0,1-21-16 16,0 11-3-16,0 4 5 0,13 41 8 16,-3-35-11-16,1-1 11 0,4-1-13 0,-2 0 16 15,5-1-1-15,2-2 4 0,2 3-22 16,3 1-1-16,-2-5-1 0,4 0 1 0,-3-2 7 16,1-2-16-16,0-1 16 0,1 2 3 15,1-2-14-15,2 0 6 0,-2-3-16 0,2-3 8 16,-1-2 6-16,-4-3-1 0,0-1-17 15,-1-4-14-15,0 0-15 0,-3-3-15 0,-3-3-11 16,-1-2-23-16,-5-3-7 0,-2-2-38 0,-2 2 13 16,-1-4-102-16,-2 0-35 0,-2 0-44 15,-2 0 27-15,0 0-303 0,0 0 51 0,7-11 38 16,-3 10 32-16,-2-3 46 0,3-1 43 0,9-4 13 16,2-4-12-16,5-1 49 0,4 0-7 15,8-2 37-15</inkml:trace>
  <inkml:trace contextRef="#ctx0" brushRef="#br0" timeOffset="22200.62">9436 2771 395 0,'0'-15'258'16,"0"15"-15"-16,0 0-56 0,0-14 11 16,-18-5-24-16,17 15 8 0,-2-1-26 0,3 0-11 15,-1-1-14-15,1 6 2 0,0 0-9 0,-2-15 10 16,1 9-7-16,1 4 17 0,0 2-4 16,0 0 0-16,0-8-13 0,0 8-15 0,0-8-11 15,0 8 41-15,0-7-4 0,0 7-21 16,0-6-7-16,0 6-8 0,0 0-16 0,10-12-9 15,-9 16 13-15,6 9 3 0,-2 5 17 0,2 4-7 16,-1 5 19-16,1 2-1 0,3 6 13 16,0 3-2-16,-1 1-12 0,3 6-4 15,-2-2-4-15,0 2-24 0,0 2 4 0,-1 2 2 16,-3-4-31-16,-1 0 15 0,0-7-24 16,-1-2-9-16,-2-1 6 0,-1-6-10 0,0 3-1 15,1-5 11-15,0-5-29 0,-2-3-1 0,0-5-3 16,0-3-5-16,0-3-29 0,0-8-12 15,0 0-33-15,0 0-20 0,-4 8-6 0,2-11-40 16,2 0 13-16,1-1-74 0,-1-2-43 0,3-10-12 16,-3 6-59-16,0-6 29 0,11-21-266 15,-6 13 45-15,4 2 42 0,-2-5 31 16,0 2 31-16,-1-1 13 0,0 0 8 0,-4 1 36 16,0-1 1-16,1-1 28 0</inkml:trace>
  <inkml:trace contextRef="#ctx0" brushRef="#br0" timeOffset="22683.45">9595 2724 280 0,'-2'-4'470'0,"0"0"-76"15,0 0-25-15,0-1-49 0,1 2 23 0,0-2-34 16,0 1-1-16,0 1-25 0,0 0-22 15,1-1-11-15,0-1-19 0,1 0-19 16,-1 5-12-16,0 0-26 0,0-6-3 0,10-5-19 16,-1-1-14-16,1 4-15 0,-1 1 4 15,-1 2-26-15,6 0-9 0,-2 3-5 0,-1 0-8 16,1 2-4-16,-5 0-1 0,6 0-19 0,16 18-3 16,-14-5-11-16,-1 2 2 0,0 7-5 0,-3 2 14 15,-4 0-1-15,-1 3 2 16,0-1-15-16,-4 0 4 0,-2 0 10 0,0-15-8 15,0 7-13-15,0 0 22 0,-14 22 2 0,7-21-16 16,0-1-1-16,0-5 4 0,-2 4-16 16,0-4 19-16,1-2-12 0,-2 3-7 0,-2-6 5 15,-1 1 6-15,0-1-22 0,-1-2 11 16,-2 0-8-16,2-2 7 0,1 0-22 0,1-3 15 16,-7 1-11-16,6 0 3 0,2-2-18 0,1 1 7 15,2 0-19-15,1-1-20 0,1 0-11 0,0 2-23 16,6-2-43-16,0 0-22 0,-7 0-30 15,7 0 15-15,-6 0-86 0,-4-12-30 0,7 9-31 16,3-2 25-16,-3 1-200 0,4-1-56 16,1 0 50-16,0 1 24 0,0-1 18 0,1 2 31 15,0-4 28-15,5-3 36 0,0-2 24 0,2 1 15 16,-1 2 8-16</inkml:trace>
  <inkml:trace contextRef="#ctx0" brushRef="#br0" timeOffset="23588.39">9418 2672 411 0,'0'0'356'0,"0"0"-47"16,0 0-31-16,0 0-12 0,0 0-22 15,0 0-26-15,0 0 5 0,0 0-4 0,0 0-26 16,0 0 20-16,0 0-9 0,0 0 20 16,0 0-13-16,0 0-16 0,0 0-33 0,0 0-5 15,0 0-25-15,0 0-4 0,0 0-16 0,18 0-21 16,13 1-2-16,-13-11-7 0,1 2-9 15,1-1-10-15,0-3-4 0,0 5-1 0,-1 1-14 16,-3-1 0-16,0 4-25 0,-3 0 11 0,-1 3-42 16,-4 0-35-16,-8 0 5 0,6 0-110 15,-6 0-66-15,8 0-32 0,2 11 26 0,-8-9-269 16,0 3 9-16,-1-2 34 0,0-1 50 16,-1 2 5-16,-1-1 30 0,0 2 37 0,-1-2 44 15,0-1-14-15,0 1-17 0</inkml:trace>
  <inkml:trace contextRef="#ctx0" brushRef="#br0" timeOffset="24647.23">2672 5547 380 0,'0'0'465'16,"0"0"4"-16,-17 0-40 0,-3 26-33 0,16-25-12 16,0 0-24-16,-1 1-19 0,2-1-7 15,0 0-34-15,-1 0-24 0,2 0-8 0,-1 1-13 16,2-1-31-16,0 1-19 0,3-2 4 15,0 2-22-15,3 1 4 0,2-3-2 0,15 4-2 16,4-3-16-16,0 1-16 0,3 0-14 0,-14-2-6 16,8 0-16-16,4 0-9 0,1 0-5 0,0 0-17 15,-1 0-4-15,25 13-3 0,-28-11-25 16,-3 1 2-16,-11-3-43 0,2 0-26 0,-1 0 2 16,-1 0-85-16,0 0-43 0,-4 0-59 0,-6 0 18 15,8 0-114-15,-8 0-63 0,0 0 30 0,9-1-300 16,-12 1 49-16,-3 3 31 0,0-3 39 15,0 0 40-15,-12 4 46 0,8-4-8 0,-21 5 90 16,9 3 0-16,1 1 20 0,-4 5-5 16,3-4 10-16</inkml:trace>
  <inkml:trace contextRef="#ctx0" brushRef="#br0" timeOffset="24888.36">2589 5845 1314 0,'-3'5'455'0,"-1"-1"-40"0,2-1-12 0,2-1 2 15,0 1-47-15,3 1 11 0,1-3-11 16,0 2-40-16,13 2-31 0,-3-5 5 0,5 3-21 16,6-2-38-16,2 0-11 0,1 0-33 0,-5-1-24 15,2 0-2-15,-1 0-6 0,-12 0-59 16,6 0-11-16,3 0-68 0,-2 0-34 0,-1 0-79 16,-4 0-50-16,-1 0 15 0,-3 0-138 0,-2 0-59 15,0 0 30-15,-8 0-301 0,7 0 41 16,-7 0 25-16,0 0 72 0,7 0 21 0,-1-10 63 15,-6 9 11-15,-1 0 13 0,0 1 46 16,0-2 20-16,2 1-3 0,-2 1 24 0</inkml:trace>
  <inkml:trace contextRef="#ctx0" brushRef="#br0" timeOffset="31870.03">3900 5385 494 0,'0'-17'367'16,"17"-15"-33"-16,-14 16-14 0,-3 8-21 0,4-13-39 15,-2 12 56-15,-1 1-28 0,-1 2-28 0,1 0-35 16,0 3-10-16,-1 1-40 0,0-1-21 16,0 6-9-16,0 1 10 0,-1 2-13 0,0 1-11 15,-1 10-9-15,2-8-8 0,0 5-12 0,-7 21-1 16,6-17-13-16,-1-1-4 0,0-3-13 0,1-3-6 15,0-1-12-15,0-2 5 0,0-1-11 16,0-3 3-16,1 1-13 0,-1-2 10 16,1 0-9-16,0 1-6 0,0-4 6 0,0 0-8 15,0 0-1-15,7 2-8 0,-3-4 4 16,1 2-4-16,-1-3 3 0,12-2-10 0,-1-1 0 16,-1 5-11-16,-14 1-2 0,10 0 12 0,4 0-10 15,14 10-7-15,-13-3 12 0,-3 3-8 16,1 1 8-16,-3 0-5 0,0 2 12 0,-3 0 3 15,-1-1 3-15,-3 1-2 0,-1-4 4 0,-2 1 11 16,0-2-4-16,0-8-11 0,0 6 10 16,0 5-4-16,-17 10 6 0,7-8-14 0,1-2 9 15,-3-2-12-15,-3 0-46 0,2-2-19 16,-3-1-52-16,5-3 10 0,0 0-107 0,0-1-55 16,11-2-44-16,-8 0 24 0,-15-11-263 0,13 2 32 15,0-2 20-15,2-1 37 0,3-1 47 16,3 3 36-16,-2-5 40 0,0-1 9 0,1-1 17 15,2 3 3-15,0 4-6 0</inkml:trace>
  <inkml:trace contextRef="#ctx0" brushRef="#br0" timeOffset="32262.07">3884 5231 446 0,'-2'-2'420'0,"1"1"-63"0,-1 0-50 16,2-2-33-16,-1 2-13 0,1-1-6 0,1 1-41 16,-1 1-25-16,0 0 74 0,2-1-9 15,2 1 3-15,1-1-1 0,14-1-16 0,4 2-15 16,2-3-26-16,2 0-6 0,3-2-13 0,-1-1-24 15,6 3-17-15,-3 1 3 0,-1-2-39 16,3 2 12-16,-4-1-21 0,3 0-19 0,-3 3 9 16,-4 0-18-16,-15 0-11 0,3 0-11 0,1 0-16 15,-5 0-13-15,-1 0-15 0,-2 0-31 16,-7 0 0-16,0 0-35 0,0 0 3 0,11 10-37 16,-12-6 11-16,-2-1-46 0,0 0-30 15,-1 1-23-15,1-2-21 0,-3 1-30 0,2 0-12 16,-1-1 25-16,1 2-246 0,-1-2 5 0,2 0 38 15,0 2 3-15,-2-2 47 0,3 0 8 0,0 2 24 16,1-1 18-16,-1 0 29 0</inkml:trace>
  <inkml:trace contextRef="#ctx0" brushRef="#br0" timeOffset="32633.07">4706 5525 1064 0,'-2'3'354'15,"-2"-2"2"-15,3 2-40 0,-1 0-12 0,0-1-33 16,1 2-13-16,1-3-4 0,1 2 19 0,1-1-18 15,3 1-16-15,1-1-16 0,12 0-10 16,-1 1-33-16,2-1-17 0,1 0-16 0,0-1-8 16,2 0-8-16,-1-1-25 0,-6 0-13 15,5 1-7-15,-5-1-9 0,-2 0 6 0,-3 0-34 16,-2 0-30-16,-8 0-39 0,0 0-35 0,10 0-47 16,-4 0 8-16,-6 0-153 0,6 0-87 15,-6 0 30-15,7 0 30 0,-7 0 26 0,11-12-245 16,-11 10 43-16,1-1-1 0,1 1 63 15,0-1 18-15,2 2 37 0,3 0 29 0,12-3 2 16,-4 0 20-16</inkml:trace>
  <inkml:trace contextRef="#ctx0" brushRef="#br0" timeOffset="33168.5">5508 5425 799 0,'8'-11'404'0,"-5"0"-65"0,-2 0-43 0,-3 1 32 16,2 10-32-16,0-11-13 0,-13-15-17 16,7 10-18-16,-2 4-18 0,0 0-25 15,-4 3-33-15,-2 2-1 0,-3 1-32 0,-2 2-16 16,-4 1-6-16,11 3-16 0,-4 0-8 16,-5 0-10-16,-22 15-2 0,19-7-8 0,2 3-13 15,4-1 3-15,1 4-9 0,1 0-11 0,3 1-4 16,3 0 5-16,2 2-13 0,4-1 0 0,2-3 8 15,2-3 2-15,0 1-8 0,14 11 1 16,-2-7-4-16,2-3 3 0,2 1-10 16,5 3 2-16,0-6-11 0,-1 2 8 0,3-3-6 15,1 3 1-15,-4-3-4 0,0 4-10 0,-3-2 5 16,-3-1-4-16,1 1 6 0,-4-2-2 0,-2 3-8 16,-2-4 5-16,-4-2 11 0,-1 0-10 15,-2 1 1-15,0-7 19 0,0 0 1 0,0 7 10 16,-19 10 0-16,6-11 0 0,-2 0-1 0,1 0-2 15,0-4 3-15,1 0-3 0,2-1 8 16,11-1-18-16,-14 0 18 0,1 0-3 0,-10-11-8 16,16 7-3-16,-3-6-1 0,6-1 0 0,0 2-2 15,4 0-6-15,0 9-9 0,0-13-13 16,14-12 11-16,-1 9 5 0,1 0-12 0,3 2 14 16,4-2-9-16,-2 1-6 0,3 2 4 0,5 1-17 15,-4 0-10-15,1 1-27 0,-1-1-37 16,0 0-42-16,-1 5 12 0,-4 0-100 0,2 0-53 15,-9 2-72-15,-3 0 29 0,-2 3-258 16,-3-1 40-16,-2 3 71 0,-1-2 14 0,-1 4 43 16,-1-2 18-16,-2 1 41 0,-1 2 22 0,0 0 53 15,-10 5-22-15,-2-1-4 0</inkml:trace>
  <inkml:trace contextRef="#ctx0" brushRef="#br0" timeOffset="33982.71">3492 6099 558 0,'-6'2'297'0,"1"1"-31"0,-1-1-33 16,2 1-3-16,-1-1-20 0,1 3-7 0,0-1-12 16,0 0 15-16,1 0-7 0,2 0-22 0,0 1 25 15,1 0 13-15,2-1-12 0,-2 3 9 16,20 11-9-16,1-11 6 0,7 0-9 15,6-1-18-15,10-1 2 0,9-1-7 0,8-1-14 16,5-3-9-16,12 0-21 0,6 1-7 0,6-1 2 16,4 0-20-16,-46 0-14 0,28 0-4 0,12 0-16 15,10 0-5-15,5 0 2 0,4 0-10 16,-2 0-13-16,0 0-10 0,99 9-10 16,-110-9 2-16,-7 3 16 0,-8-2-20 0,-7 2-3 15,-9-3-12-15,-9 3 14 0,-5-1 0 0,-10-2-15 16,-20 0 5-16,8 0 8 0,2 0-17 0,0 0 9 15,-5 0-6-15,-5 0 9 0,-3 0-1 16,-6 0-5-16,-3 0-10 0,-7 0-1 0,0 0-26 16,7 4-19-16,-9-5-26 0,1 1-23 15,-3-1-23-15,2 1-33 0,0 0 12 0,-1-1-80 16,0 0-44-16,0 0-35 0,0 0 27 0,-1-2-272 16,0 3 30-16,-1-2 31 0,0 1 58 15,0 0 4-15,0-3 46 0,-1 2 18 0,0 0-8 16,-1 1 48-16,1-2 16 0,-9-1 27 0</inkml:trace>
  <inkml:trace contextRef="#ctx0" brushRef="#br0" timeOffset="35741.05">4009 6399 702 0,'0'-13'391'15,"0"13"-35"-15,12 0-45 0,-12-13 18 0,0 13-20 16,16-18-22-16,-15 16-18 0,0-1-7 0,0 3-30 16,-1-2-23-16,1-1-33 0,0 2 1 15,0 0-31-15,-1 1-7 0,0 2-8 0,-1 1-5 16,-1 1-8-16,1 1 0 0,-6 10 0 0,-1 1-9 16,0 4 2-16,-1 0-9 0,0 6-16 0,-1-1 2 15,0 2 8-15,1 1-24 0,-2-1-5 16,0 2 3-16,3 1-6 0,-3 0-14 0,6-1 3 15,-1 0 0-15,2-2-2 0,2 2-4 0,2-3-13 16,0-14 0-16,0 3-10 0,16 17 12 16,-4-17 3-16,6-4-22 0,-2-3 12 15,4-3-15-15,-1-3 9 0,4-2-21 0,-10 0 22 16,5 0-16-16,22-15 8 0,-19 5-13 0,-2 1 7 16,-2-1-2-16,1-4-8 0,-4-1 3 15,-2 1 12-15,-6-3-12 0,1 3 5 0,-1 1-3 16,-3 3 5-16,-2 1-8 0,-1 9 11 15,0-7-3-15,0 7-3 0,-11-15-10 0,6 12 13 16,-2 3-8-16,-11 1 4 0,9-1-29 16,-6 0-13-16,-2 0-12 0,-19 12-33 0,19-9-12 15,2 1-41-15,4-1 13 0,3-1-99 0,3 1-33 16,1-1-1-16,2-2-49 0,3 0 26 16,-1 0-259-16,5-3 31 0,2 3 50 0,11-5 0 15,6 1 56-15,1-1 34 0,2 1 31 16,0-2 36-16,6 1 8 0,-4 0 17 0,2 0 13 15</inkml:trace>
  <inkml:trace contextRef="#ctx0" brushRef="#br0" timeOffset="35993.71">4703 6632 577 0,'1'0'525'0,"1"0"-89"16,0 0-34-16,0 0-40 0,1 1-37 15,1 0-37-15,2 0 6 0,-1 0-18 0,2-1-22 16,3 0-18-16,7 0-21 0,3 0-23 0,2 0-24 16,4 0-3-16,-1 0-26 0,0 0-7 15,0 0-27-15,-3 0 2 0,1 0-22 0,-1 0-51 16,-3 0-44-16,-1 0-57 0,-4 0 7 16,16-3-196-16,-18-2 24 0,-5 1-298 0,-2 2 19 15,0-1 38-15,-1 1 42 0,-2-1 37 16,2 1 27-16,1-1 26 0,2 3-16 0,11-2 36 15,3-1 43-15,1 1 14 0</inkml:trace>
  <inkml:trace contextRef="#ctx0" brushRef="#br0" timeOffset="36614.87">5429 6483 392 0,'-3'-1'378'0,"-1"-2"-24"0,-1 0-15 0,1 1-42 15,2-2 16-15,-1 2-18 0,0 0 7 0,-1 0-19 16,1-1-21-16,1 1-5 0,-2 2-20 0,2 0-6 16,-1-2-3-16,1 2-12 0,1-3-10 15,-3 3-8-15,3-1-7 0,0 0-25 0,1-1-25 16,1 0-5-16,-1-1-12 0,3-1-16 0,9-7-26 15,1 1-4-15,6 1-16 0,-1-3-10 16,5 5-2-16,2 0-2 0,-1 3-17 0,1 2 12 16,-15 2-9-16,5 0 0 0,19 15-3 15,-18-6 0-15,-3 4-5 0,-2-1-5 0,-4 2-14 16,-2 3 20-16,-4 0 0 0,-1-7-10 16,0 4-11-16,-13 18 3 0,6-15 7 0,-5-3 9 15,1 1-23-15,0-1 6 0,-1-2-12 0,-1-2 6 16,-1-3 17-16,1 0-16 0,1-2 19 15,2-2-10-15,2-1 2 0,-1 0-3 0,2-2-12 16,1 0 0-16,2 0 12 0,4 0-7 16,0 0-12-16,0 0-2 0,0 0-1 0,-10-6 15 15,12 3-7-15,1 0 6 0,1 1-18 0,2 0 6 16,11-1-10-16,0-2 19 0,3-1-8 0,-2 5 13 16,-8 1-2-16,6 0-9 0,2 0 7 15,17 17-12-15,-17-9-2 0,-3 1 7 0,0 1-8 16,-2 2 23-16,-3 1-14 0,-2 0-6 15,-5-2 23-15,-2-2-12 0,0-1 8 0,-1-2-10 16,-12 9 10-16,5-2-6 0,-3-4 19 16,-2 0-15-16,-3 1 2 0,-3-3-9 0,-1 0-5 15,-3-2-7-15,-3-1-46 0,-1-2-55 0,-3 0-51 16,4 0 15-16,10-2-163 0,-7 0 31 16,0 0-310-16,-26-10 44 0,27 6 40 0,5-2 43 15,-1 1 24-15,3-2 30 0,4 3 21 0,2-2 51 16,3 2 39-16,2-1-4 0,1 0 15 0,2 5 18 15</inkml:trace>
  <inkml:trace contextRef="#ctx0" brushRef="#br0" timeOffset="37905.67">6531 5897 337 0,'0'0'425'0,"0"0"-85"0,0 0-45 0,0 0 18 16,14 0-40-16,10-5 33 0,-14 17-13 16,0 1-22-16,-2-1-13 0,2 3-22 0,-3 0-14 15,0 0-30-15,0-2 1 0,-3-4-19 0,-1 1-17 16,-1-2-6-16,-2-3-11 0,1 0 3 15,-1-5-16-15,0 0-3 0,0 7-10 0,0-7-8 16,0 0-23-16,-15 13-8 0,12-11-2 0,0-2 10 16,-2 0-11-16,1-2-19 0,1-1 3 15,-1-2 2-15,1 2-12 0,1-4-1 0,0-9-5 16,1 1-6-16,1 15-18 0,0-10 14 16,0-2-12-16,21-15-12 0,-8 15 2 0,4 3 3 15,3 1 3-15,2 3-11 0,2 1 3 16,-12 4-8-16,8 0 12 0,26 14-11 0,-24-4 8 15,0 0 5-15,-3 4-18 0,0-1 18 0,-2 1-11 16,-3-2-1-16,-2 2 13 0,-3-4 1 16,-2-1-20-16,-3-1 11 0,0-3 3 0,-1 0 19 15,-1-1-3-15,0-1-12 0,-1-1 22 0,-1 1-5 16,0-2-16-16,0-1 25 0,0 0-7 16,0 0 3-16,-3-2-11 0,2-2-6 15,-1 1-6-15,2-2 16 0,0-2-30 0,1 2 22 16,4-10 1-16,3 0-22 0,2 1 12 0,2 2 3 15,2 1-16-15,5 2-8 0,1-1-1 0,2 4 19 16,4 1 3-16,0 3-14 0,-1 2-3 0,-13 0 5 16,7 0 3-16,21 15 9 0,-20-7 0 15,-4 1 3-15,-1 2-17 0,-2-1 18 16,-6 0-21-16,1 2 27 0,-4-3-18 0,-2-3 11 16,0 1 2-16,-2-2-20 0,0-5-23 0,0 0-33 15,0 0-50-15,0 0 11 0,0 0-156 16,-9 10-70-16,7-12 29 0,-4-1-297 0,4-2 31 15,1 3 59-15,0-4 27 0,3-1 44 16,6-8 18-16,3-2 6 0,1-4 58 0,4 2 28 16,0-1 22-16,0 3-28 0,3-1 34 0</inkml:trace>
  <inkml:trace contextRef="#ctx0" brushRef="#br0" timeOffset="38171.89">7428 5842 226 0,'4'1'469'16,"0"1"-66"-16,-1 3-65 0,-1-1 80 0,0 1-33 15,4 12-21-15,-1-2-4 0,1-1-4 16,3-2-39-16,-4 3-9 0,7-1-44 15,1-3-10-15,3-2-23 0,-1 0-37 0,2-5-23 16,-3-3-2-16,7 2-25 0,2-1-6 0,-14-2-2 16,5 0-23-16,22-12-24 0,-17 5 0 15,0-1-19-15,-2-3-22 0,-4 1-16 16,1 1-4-16,-2-4-23 0,-5 1 5 0,-2 2-5 16,-4 1-13-16,-1 9-9 0,0-7-11 0,0 7-9 15,-24-18-22-15,2 13-14 0,1 1-28 16,0 1-25-16,-5 3 11 0,15 0-87 0,-5 0-37 15,2 0-27-15,0 0 24 0,5 0-247 0,1 0-9 16,8 0 2-16,-7 0 69 0,7 0 3 16,-8 3 40-16,15-3 22 0,12 4 61 0,5-1 13 15,6-1-19-15,4 0 18 0</inkml:trace>
  <inkml:trace contextRef="#ctx0" brushRef="#br0" timeOffset="38656.98">8053 5828 524 0,'8'-3'438'15,"-6"-2"-81"-15,0 1-51 0,-1-1 40 0,-2 2-44 16,-1-1 6-16,-3 2-26 0,0-1-7 0,0 0-26 16,-4 3-15-16,-11 3-30 0,8-3-17 15,-20 12-15-15,12-2-21 0,1 3 0 0,1 2-15 16,3 4-13-16,4-1-11 0,2 2-12 16,4 0-15-16,5 0-1 0,0-11 2 15,0 4-17-15,12 15-11 0,-3-15-2 0,3-2-7 0,2-4-1 16,3-2-13-16,-1-3-26 0,-9-2-35 15,7 0-29-15,19-12-28 0,-12 6 7 0,-2-6-70 16,0-1-41-16,-1-3-10 0,-1-4-21 0,-4 0-29 16,-1-2 23-16,-2-3-149 0,-2 1-61 15,2-1-1-15,-6-4 12 0,-2-2 22 0,-1 0 50 16,-1 16 31-16,0-7 56 0,0-2 114 0,-14-29 200 16,7 28-6-16,2 2 142 0,-5 0 13 15,1 2 3-15,-2 0 24 0,3 4-9 0,-2 1-10 16,1 4-23-16,2 0 78 0,2 4-22 0,1 5-33 15,0-3-15-15,2 2-24 0,1 4-19 16,1 0 11-16,0 0-3 0,-5 10 0 0,5-3 9 16,2 17 3-16,-2-12-9 0,14 32 5 15,-7-13-10-15,3 1-10 0,1 3 3 0,1 0-12 16,1 1-31-16,-1 0 4 0,-1-2-7 0,1-2-17 16,-3-1-1-16,1-2-23 0,-1 0-30 15,0-3-54-15,-1-3-38 0,0-4-62 0,-2-1 13 16,1-7-101-16,-4-4-78 0,0-4 27 15,1-3-313-15,-4 0 69 0,0 0 20 16,9 0 32-16,11-15 43 0,-7 5 20 0,5-6 25 0,2 2 33 16,4-3 27-16,4-1 1 0,0-4 44 15</inkml:trace>
  <inkml:trace contextRef="#ctx0" brushRef="#br0" timeOffset="38899.13">8904 5580 804 0,'6'-2'517'0,"-3"1"-94"16,1 0-35-16,0 4-20 0,-1 1-17 0,0 1-13 16,4 10-15-16,0 4-6 0,-1 3-28 0,-2 2-23 15,1 3-6-15,-2-2-47 0,-2 0-15 16,1 0-8-16,-2-13-17 0,0 6-26 0,0 2-32 16,0-2-10-16,0-2-55 0,0-2-33 0,0-4-51 15,0-2-59-15,0-1 10 0,0-7-158 16,0 0-71-16,11 7 29 0,-8-8-292 0,0-3 36 15,0 0 69-15,12-8 41 0,-2-3 36 16,-4 0 14-16,1-2 30 0,2-2-11 0,-1 2 35 16,-1-6 60-16,3 2-36 0</inkml:trace>
  <inkml:trace contextRef="#ctx0" brushRef="#br0" timeOffset="39091.14">9162 5584 722 0,'4'-6'516'0,"1"3"-75"0,-1 2-16 15,0 2-15-15,1 1-14 0,-2 2 15 16,6 10-33-16,0 4-44 0,0 1 15 0,0 3-40 15,-7 2-5-15,5 1-54 0,-1 1-8 0,-2-1-24 16,-2 3-23-16,-2-15-38 0,0 5-39 0,0 2-13 16,0 1-141-16,0-1-97 0,-12 20 12 0,6-25-214 15,3-2 31-15,1-5-316 0,0-1 68 16,-1-3 49-16,1 1 36 0,-1-3 18 0,1 1 53 16,1-1 17-16,0-1 23 0,1 0 35 0,0-1 1 15,1-1 1-15,2 0 74 0</inkml:trace>
  <inkml:trace contextRef="#ctx0" brushRef="#br0" timeOffset="42221.13">2536 7460 595 0,'0'0'335'0,"0"0"-9"0,0 0-3 0,0 0-39 16,0 0-36-16,0 0-29 0,0 0-25 16,0 0 84-16,0 0-19 0,0 0-15 0,0 0-17 15,0 0-4-15,0 0-1 0,0 0-13 16,0 0-18-16,0 0 0 0,0 0-14 0,0 0-16 16,0 0-13-16,0 0-19 0,16 0-11 0,19 12 2 15,-23-12-11-15,25-7-14 0,-8 5-3 16,2-3-13-16,2 5-3 0,0-2-4 0,-3-1-22 15,-15 3-2-15,8 0 1 0,3 0 6 0,1 0-24 16,-2 0-6-16,-2 0-13 0,-5 0-11 0,-2 0-39 16,-4 0-21-16,-3 0-40 0,-1 0-27 15,5 12 12-15,-10-12-106 0,-2 1-66 0,-1-1 26 16,-2 1-331-16,-2 2 65 0,-1-2 30 0,-1 1 46 16,-2-2 44-16,-7 5 15 0,-4 0 60 0,3 0 1 15,-2-1-9-15,0 1 60 0,0 0-49 16</inkml:trace>
  <inkml:trace contextRef="#ctx0" brushRef="#br0" timeOffset="42462.28">2649 7624 937 0,'-3'1'405'0,"2"2"-57"16,0 0 44-16,1 0-17 0,0 1-17 0,2-2-10 15,1 1-32-15,2-1-15 0,9 5-48 0,3-2-26 16,2-2-7-16,2-1-26 0,2 0-15 0,1-2-23 15,-2 0-25-15,3 1 1 0,-14-1-14 16,7 0-22-16,1 0-50 0,3 0-44 0,0 0-38 16,-1 0-43-16,-2 0 8 0,21-11-139 15,-24 7-52-15,1 0 23 0,1 1-289 0,-4 0 13 16,-3 2 42-16,0-1 38 0,8 1 47 0,2-3 18 16,-10 4 23-16,8 0 22 0,3 0 21 15,3 0 21-15,3 0-3 0</inkml:trace>
  <inkml:trace contextRef="#ctx0" brushRef="#br0" timeOffset="43942.76">3946 7546 277 0,'0'0'447'16,"0"0"-50"-16,0 0-57 0,0 0-43 0,0 0-36 16,0 0-34-16,0 0 58 0,0 0-20 0,0 0-5 15,0 0-14-15,11-22-27 0,0 22-22 16,5 0-10-16,5 0-21 0,2 0-21 0,0 0-13 15,2 0-21-15,1 0-12 0,23-8-10 0,-38 8-25 16,5 0-37-16,2 0-3 0,-1 0-122 16,-3 0-62-16,-3 0-67 0,-2 0 23 0,-1 0-307 15,-2 0 32-15,-6 0 41 0,8 0 43 0,-8 0 11 16,0 0 37-16,8 0 22 0,-8 0 24 0,8 0 42 16</inkml:trace>
  <inkml:trace contextRef="#ctx0" brushRef="#br0" timeOffset="44477.68">4560 7407 1045 0,'-10'-9'375'16,"-5"1"27"-16,5 0-22 0,2 0-8 15,2 3-21-15,0-1-32 0,2 0-18 0,2 1-46 16,1 0-31-16,1 5-14 0,0 0-39 0,14-19-1 15,-2 9-29-15,3 5-16 0,3-2-2 16,5 5-19-16,2 0-8 0,-13 2-15 0,6 0-14 16,3 0-6-16,26 18 7 0,-23-7-11 15,-4 1-1-15,-1 1-18 0,-3 2-5 0,-5-1-7 16,-2 1 4-16,-2 0-10 0,-2 2 12 0,-5-3-16 16,0-7 9-16,0 5-6 0,-16 15-6 0,7-12-11 15,-1-4 7-15,-3 0-12 0,0-2-2 16,-2-1-4-16,0-1-14 0,1 0 8 0,3-2-1 15,1-3 2-15,3 1 5 0,2-1 4 0,0 0-6 16,2-2 4-16,0 0 1 0,1 0-11 16,1 0-7-16,2 0 11 0,1-1-4 0,1 0 2 15,1 1-4-15,2 0 4 0,1-1-2 16,14 2 13-16,-11-1-11 0,7 0 4 0,3 0 16 16,23 10-10-16,-20-3-4 0,-2-1 4 0,0 4-6 15,-3 0 5-15,-3-1 2 0,-2 0 6 0,-3 3 5 16,-1-4 0-16,-4 1 5 0,-1 1 1 15,-3-3 3-15,-1-7-1 0,0 0-4 0,0 9-9 16,-20 10 12-16,8-11-3 0,-6 1 4 0,-2-1-14 16,-1 0 9-16,-5-1-17 0,-2-1-38 15,1-2-57-15,-2 3 10 0,0-5-109 0,-2 0-62 16,5 1 24-16,5-1-270 0,2-1 11 0,11-1 29 16,-2 0 24-16,2 0 59 0,1 0 21 15,7 0 43-15,-8 0 3 0,8 0 6 16,-6-9 24-16,9 8 12 0</inkml:trace>
  <inkml:trace contextRef="#ctx0" brushRef="#br0" timeOffset="44912.85">3815 7935 481 0,'-3'1'421'15,"-1"-1"-84"-15,2 2 12 0,3 0-38 16,0-2-38-16,3 0 29 0,3 2-3 0,13-2-37 15,-6 0-9-15,10 0-15 0,6 0-18 0,7 0 7 16,4 0-27-16,6 0-10 0,5 0-19 0,4 0-8 16,5 0-23-16,4 0 12 0,65-11-36 15,-59 9 8-15,-6 1-28 0,0 1-10 16,-35 0 7-16,14 0-27 0,4 0-15 0,-1 0-23 16,-4 0-9-16,-3 0-16 0,-3 0-18 0,-3 0-26 15,-6 0-19-15,-2 0-23 0,-7 0 8 0,-2 0-56 16,-6 0 5-16,-2 0-45 0,-9 0-28 0,0 0-56 15,10-4 25-15,-13 3-203 0,1 1-76 16,-2 1 77-16,-1 0 22 0,-2-1 25 0,-9 4 29 16,6-4 36-16,-5 0 37 0,-16 6-17 15,11-3 18-15</inkml:trace>
  <inkml:trace contextRef="#ctx0" brushRef="#br0" timeOffset="45627.76">4475 8231 814 0,'-2'1'419'0,"-2"2"-62"0,0-2-11 0,2 1 3 16,-1 0-12-16,1 1-18 0,0-1-5 0,0-2-23 15,1 0-8-15,1 1-37 0,-1-1-22 16,2-1-37-16,0-1-21 0,3-1-22 0,1 2 5 16,8-6-25-16,5 1-9 0,4-1 1 0,-2 3-21 15,5 0-21-15,0-1 15 0,0 3-10 16,-1 0-30-16,-13 2-3 0,6 0 16 15,19 13-14-15,-20-4 3 0,0 0-25 0,-4 1 1 16,-2 1-1-16,-3 3-3 0,-4-5 13 0,-2 0-7 16,-1 1-13-16,0-10 14 0,0 11-25 15,-15 11 20-15,5-9-24 0,0-3 12 0,-2 1 1 16,1-3 0-16,-2 2 0 0,1-3 2 16,-2-2-4-16,-1-1 1 0,1 4-22 0,3-6 18 15,2 2-20-15,2-2-1 0,3-1-2 0,-1 2 14 16,1-1-1-16,0-1-2 0,2 0-2 0,1 0 1 15,1 1-12-15,0-2 10 0,3 0-2 16,1-2 2-16,3 2-17 0,1-1 21 16,14-1-15-16,-12 2 3 0,7 0 9 0,4 0 4 15,2 0-10-15,1 0 2 0,21 12 7 0,-21-7-4 16,-6 3-12-16,-2 1 18 0,-3 0-6 16,-3 1-7-16,-3 0 5 0,-3-2 10 15,-2-1-2-15,-1 0 8 0,-1-7-7 0,0 7-5 16,0-7 10-16,-15 20-2 0,5-9 4 0,-3-1-14 15,-1-2 7-15,-2 1-2 0,-1-2-3 0,-4-2 14 16,0 0-12-16,1 0 18 0,-5-2-15 0,-2 1 0 16,0-1 6-16,0-1-7 0,1-2 0 15,0 0-20-15,14 0-2 0,-6 0-28 0,-2 0-5 16,-20-12-46-16,25 3-10 0,3-1 11 16,1-5-100-16,4-2-60 0,3-1-48 0,4-4 28 15,0 11-243-15,14-25 27 0,2 12 29 16,2 0 46-16,5 0 25 0,7-3 22 0,6-1 35 15,2 2 19-15,3-2 46 0,4 1 15 16</inkml:trace>
  <inkml:trace contextRef="#ctx0" brushRef="#br0" timeOffset="47172.92">5490 7686 755 0,'0'12'391'16,"0"-12"-41"-16,0 0-44 0,0 0-3 16,0 13-1-16,-5 5-28 0,7-10-16 0,-1-3-16 15,5 13-42-15,-1-3-12 0,-2-2-15 16,-1-4-7-16,0-2-8 0,-1 1-9 0,1-1-22 15,0-2-13-15,-1-2 4 0,-1 1-1 0,1 1-7 16,-1-2-5-16,0-3-10 0,0 0-7 0,0 0-7 16,0 0-6-16,0 0-6 0,0 0-6 15,-11 7-4-15,10-9-1 0,-1-1-7 16,0 1-4-16,2-1-20 0,0-2-3 0,1-2 6 16,1 3-6-16,1-2-7 0,7-5 2 0,2 0-11 15,1 1-1-15,5 2 3 0,2 3 1 16,-1 2-2-16,-7 3 4 0,4 0-10 0,5 0 17 15,22 15-7-15,-20-1-4 0,-3-2-10 16,-3 0 17-16,-1-3-4 0,-3 3-5 0,-1-4 8 16,-4-2 3-16,-2 1-2 0,-2-3-11 0,-1-1 10 15,0 0-9-15,-1 0 0 0,-1-1 2 16,-1-2 8-16,0 0 0 0,0 0 1 0,0 0-7 16,-7 2 3-16,5-2-13 0,-1-2 10 0,0 0-5 15,1-2 12-15,0 2-17 0,0-2 17 16,1 0-19-16,-1-2 4 0,2 1-5 0,2 0 19 15,0 0-27-15,8-6 15 0,0-2 5 0,2 4-2 16,2-2-2-16,3 4 4 0,2 0-2 16,1 1 1-16,3 4 16 0,-11 2-2 15,8 0 3-15,3 0 8 0,2 0-24 0,24 13 22 16,-28-9-15-16,-3 3 3 0,-2 0-10 0,-5 3 14 16,-1 1-3-16,-4-4-3 0,-4 0-4 15,-1-3 12-15,-1-4-20 0,0 0-5 0,0 0-48 16,0 6-40-16,-10 1-38 0,6-6 12 15,-2-1-130-15,2-1-51 0,-2-2-70 0,-6-1 33 16,2-4-221-16,5 3 54 0,2-2 40 0,2-2 13 16,3 1 54-16,-2 2 20 0,22-15-7 15,-7 9 45-15,2-4 40 0,5 8 25 0,-3-2-15 16</inkml:trace>
  <inkml:trace contextRef="#ctx0" brushRef="#br0" timeOffset="47486.31">6269 7729 920 0,'3'3'374'16,"0"2"52"-16,-1 0-28 0,2 9-16 15,0-4-19-15,-1-2-27 0,0 0-9 0,1-1-39 16,-2-1-25-16,2 1-9 0,5 5-21 16,-1-2-32-16,5-3 2 0,1-2-21 0,0-1-22 0,3 0-22 15,0-1-9-15,-10-3-18 0,4 0-3 16,4 0-25-16,2 0-5 0,0 0-21 0,17-15 3 16,-19 7-19-16,-1 1-10 0,1-3-23 15,-2 0-6-15,-3 1-16 0,2-5 8 0,-4 1-16 16,-3 4 3-16,-4-2-2 0,1 2-6 15,-2 9-5-15,0-5 0 0,0 5 12 16,-16-14-7-16,0 9-7 0,-5 4-16 0,1-2-15 16,-1 2-12-16,10 1-19 0,-4 0-12 0,2 0 11 15,-1 0-75-15,4 0-36 0,-10 12-40 16,15-10-5-16,1-1-16 0,1 1 25 0,3-2-193 16,0 0-25-16,4 0 13 0,2 2 71 0,15 0 6 15,-10-2 19-15,10 0 23 0,6 0 33 16,35 5 30-16,-27-2-20 0</inkml:trace>
  <inkml:trace contextRef="#ctx0" brushRef="#br0" timeOffset="47978.62">6816 7724 428 0,'14'-4'330'0,"-2"-5"-21"0,-1 1-44 15,-3 3 15-15,-5-2-18 0,0 2 4 0,-1-3-31 0,-1 2 5 16,-1 1 3-16,0-1-7 0,0 2-8 16,0 4-20-16,0 0-4 0,0-8 3 15,-12-5-19-15,1 6-10 0,0 2-4 0,-1 3 0 16,1 2-16-16,11 0-3 0,-13 0-22 15,-17 14-7-15,17-5-28 0,-1 3-10 0,3 1 3 16,1 0-2-16,3 3-22 0,3 0 11 0,2-3-22 16,2-13-5-16,0 12-6 0,13 14-4 15,-3-15 18-15,2-3-35 0,1-3-7 0,0 0-16 16,6-5-27-16,-11 0-16 0,6 0-25 0,18-12-15 16,-13 7-14-16,-2-7-19 0,0 1 10 0,0-2-61 15,-4-1 4-15,1-6-8 0,-4 1-19 16,-1-3-10-16,0 0 1 0,-5-2 16 0,0-2 0 15,-2-2 11-15,-2 14 11 0,0-7 45 16,0-3 12-16,0-1 49 0,-17-26 33 0,10 26 21 16,0 1 35-16,-3 2 8 0,0 1 32 0,0 3-9 15,1 2 55-15,0 2 25 0,3 7 1 16,1-1-8-16,2 2-4 0,-1 2-2 0,1 2 9 16,3 2 13-16,0 0-8 0,-10 12 16 15,6 4-17-15,0 5 19 0,4 5-13 0,0-12 9 16,0 7-19-16,0 6 17 0,15 29 13 0,-5-24-22 15,1-1-18-15,1 1-21 0,0-3 1 16,1 0-16-16,1-4-14 0,0-1-36 0,-2-5-14 16,1 1-4-16,1-1-105 0,-2-5-51 0,-1-4-51 15,4-3 16-15,-3-4-139 0,-1-2-58 16,1-1 31-16,-4 0-218 0,19-11-23 0,-10 2 52 16,0-2 55-16,1 0 22 0,-2-4 36 0,2-2 39 15,-3-2 18-15,2-1 19 0,-1 0 32 16,2-1 2-16,-1 4 12 0</inkml:trace>
  <inkml:trace contextRef="#ctx0" brushRef="#br0" timeOffset="48189.19">7377 7445 843 0,'2'-1'467'15,"-1"0"-34"-15,1 3-27 0,-2-1-11 0,1 5-7 16,0 0-35-16,1 15-17 0,0 3-11 16,1 2 4-16,1 1-32 0,-1-1-30 0,0-2-24 15,1 2-27-15,-1-4-28 0,2 2-21 16,-4-4 1-16,6-3-18 0,-3 0-54 0,-1-7-62 0,0 0-39 15,-2-6-51-15,-1-3-95 0,2 0 14 16,-2-1-168-16,0 0 29 0,0 0-289 0,8-11 15 16,-6 6 34-16,4-8 61 0,2-3 19 15,1-2 46-15,0 0 35 0,1-2 13 0,0-1 26 16,0 0 40-16,4 2-11 0,-3 1 23 0</inkml:trace>
  <inkml:trace contextRef="#ctx0" brushRef="#br0" timeOffset="48386.71">7663 7454 885 0,'4'-2'592'15,"-1"-1"-74"-15,1 0-67 0,-2 3-3 0,1 0-33 16,1 3-49-16,7 9 19 0,3 2 3 16,-2 6-13-16,-1 1-46 0,1-1-37 15,-2 5-19-15,-1-1-25 0,-3-1-30 0,-2 0-22 16,-1-1-20-16,-1-4-68 0,0 4-10 0,0-8-128 16,-2-3-70-16,1-4-86 0,-1-7 18 0,0 0-246 15,0 7 37-15,0-7-241 0,0 0 46 0,0 0 45 16,-8 10 28-16,7-12 69 0,0 1 31 15,-1-1 13-15,0-2 46 0,0 3-18 0,0-3 65 16,1 1-1-16,1 1-22 0</inkml:trace>
  <inkml:trace contextRef="#ctx0" brushRef="#br0" timeOffset="49303.24">2660 9294 244 0,'0'0'520'0,"0"0"-89"0,0 0-66 16,0 14 33-16,0-14 15 0,-19 24-26 0,22-20-27 15,8 3 4-15,4-1-12 0,3 1-34 0,3-1-38 16,5 0-38-16,2-4-9 0,5 2-16 16,1-2-34-16,0-1-3 0,-1 2-32 15,1-3-8-15,-1 2-16 0,-3-2-13 0,-1 0-14 16,-4 1-45-16,-2 1-52 0,-2-2-56 0,-5 0-43 15,-1 0 9-15,-5 0-173 0,-3 2-82 0,-7-2 30 16,0 0-274-16,0 0 59 0,0 0 32 16,9 2 53-16,-12-1 17 0,0 0 58 15,-3 2 20-15,-9 2 19 0,-2 1 13 0,-2 2 25 16,-4-1 17-16</inkml:trace>
  <inkml:trace contextRef="#ctx0" brushRef="#br0" timeOffset="49501.83">2783 9565 1020 0,'-2'3'430'0,"1"1"-46"0,1-2-17 16,0 2-14-16,3-1-26 0,3 0-9 15,7 3-34-15,4-2-31 0,1-1-31 0,2 0-14 16,2-2-24-16,-12-1-30 0,7 0-59 0,1 0-45 16,3 0-3-16,1 0-171 0,-1 0-58 15,1 0-68-15,1 0 21 0,2 0-257 0,1 0 37 16,2 0 17-16,-1 0 63 0,31 11 35 0,-25-6 15 15,-4 2-6-15,2-2 49 0,1 2 32 16</inkml:trace>
  <inkml:trace contextRef="#ctx0" brushRef="#br0" timeOffset="49814.67">3757 9668 1055 0,'-2'0'470'15,"-1"0"-43"-15,1 0-28 0,-1 0-23 16,2 0-32-16,0 0-23 0,0 0-5 0,1 0-45 16,0 0-25-16,3-1-23 0,2-1-20 15,2 4 2-15,12-4-40 0,-8 2-14 0,23-9-5 16,-6 9-36-16,-1-6 6 0,-1 5-30 15,-14 1-17-15,8 0-54 0,1 0-48 0,2 0-23 16,-1 0 6-16,2 0-165 0,-4 0-68 0,-1 0 25 16,-3 0-293-16,13-10 25 0,-12 7 33 0,-1-2 78 15,4-2 7-15,-2 2 38 0,-1-4-16 16,2 2 68-16,1 4 7 0,-1 0-6 0,1-1 32 16</inkml:trace>
  <inkml:trace contextRef="#ctx0" brushRef="#br0" timeOffset="50114.47">4335 9417 539 0,'-4'-7'468'0,"3"0"-23"0,-1 3-36 0,1-1-30 16,-1 3-36-16,1 1-47 0,1-1-26 15,0 2 8-15,3 1-7 0,-1 3-21 16,0 1 9-16,6 14-20 0,2-2-1 0,1 5-16 15,-3 0-23-15,2 5 28 0,0-3-25 0,-3 4-21 16,0-1-18-16,0 0-17 0,0 0-15 0,-1-6-18 16,-1 1-12-16,0 0-27 0,0-2-72 15,-1-1-44-15,-4-7-53 0,1-7-74 16,1 3 16-16,-1-4-133 0,-1-4-103 0,0 0 36 16,0 0-232-16,0 0 66 0,0 0 41 15,17-15 43-15,-5 8-6 0,6-3 60 16,6-1 41-16,-1 0 11 0,-1 1 3 0,5-1 24 0,1 1 30 15</inkml:trace>
  <inkml:trace contextRef="#ctx0" brushRef="#br0" timeOffset="50732.16">5051 9440 1282 0,'2'-1'419'0,"1"2"-43"0,-1 2-28 0,0 1-9 15,0 2-15-15,5 8-15 0,0 2-25 16,3 0-27-16,-3-4-17 0,0 7-33 0,-2-5-2 16,2 6-36-16,-2-6-12 0,-2-2-15 0,-1-4-6 15,-1 0-29-15,1-4-3 0,-1 1-11 0,0-1 1 16,-1-4-25-16,0 0 19 16,0 0-8-16,0 0-6 0,-5 0-36 0,4-3 4 15,0-3-39-15,0 3-7 0,1-2-10 0,4-12-21 16,-4 8-5-16,10-15-5 0,-3 8 6 15,2 2 4-15,3 2-8 0,2 2 12 0,2 0 8 16,1 2-14-16,1 2 12 0,4 4-1 0,-2 0 21 16,1 2-9-16,-10 0 13 0,4 0 2 15,22 17 13-15,-18-7-9 0,2 1 13 0,-5-1 4 16,0 2-1-16,-3-1-2 0,-2-2 10 0,-1 3-12 16,-4-6 0-16,-1 2 10 0,-1-1 2 15,-1-2-15-15,-1-2 5 0,0-2 12 0,-2 0-12 16,0-1-1-16,0 0-10 0,0 0 0 0,-6 3 2 15,3-3 1-15,1 0 14 0,-2-1 6 16,2-2-12-16,0 2 12 0,-1-2-3 0,0 0 22 16,1 0-29-16,2 0 22 0,0 0-20 15,1-2 11-15,1-2-12 0,5-4 4 0,4 0 3 16,3-1-14-16,0 0 7 0,4 2-3 0,3-1-15 16,-1 3-9-16,3 0 7 0,3 1 9 0,-1 3 1 15,-4 3 2-15,-10 1 11 0,3 0 0 16,19 11 4-16,-15-4 8 0,-6 3-13 15,-3-3-11-15,1 5 26 0,-5-8-16 0,0 4 12 16,-3 2 4-16,-1-3-31 0,-1-7 7 0,0 0-37 16,0 9-32-16,0-9-39 0,-10 14-52 15,6-11-41-15,1-3 18 0,-1 0-124 0,0 0-18 16,2 0 28-16,0 0-247 0,1 0-5 0,2-3 49 16,1-1 25-16,2 2 44 0,2-3 9 15,9-5 22-15,4-3 56 0,-1 0 21 0,2 1 35 16,-1 1-8-16,0 0 12 0</inkml:trace>
  <inkml:trace contextRef="#ctx0" brushRef="#br0" timeOffset="51020.42">5931 9463 526 0,'6'-2'405'0,"-2"1"-29"0,2 2-20 0,-4 1-48 16,1 0 67-16,-1 2-14 0,0 1-12 15,-1 2-7-15,0-2-13 0,4 15-1 16,1-1-24-16,2 0-30 0,1 1 29 0,3-6-47 16,0 3-8-16,1-2-33 0,2-6-15 0,2 3-23 15,2-4-22-15,0-4-25 0,0-1 1 0,2-1-22 16,-12-2-7-16,8 0-21 0,20-16 1 15,-17 6-31-15,-1 0 4 0,0 0-5 0,-2-2-51 16,-3 0-11-16,-2-5-9 0,0 3-3 16,-6-1 1-16,-1 2-6 0,-3 0-18 0,-2 13 8 15,0-7 3-15,0 0 7 0,-14-2 3 0,8 7-19 16,-11-3-17-16,-2 1 4 0,0 1-26 16,0 3-23-16,9 0-25 0,-3 0-29 0,2 0 16 15,-3 0-120-15,0 0-16 0,4 0-54 16,2 0 29-16,8 0-205 0,-8 0-1 0,2 12 32 15,8-11 44-15,3 1 49 0,14 0 4 0,7 3 15 16,5-3 31-16,3 3 38 0,-3 0 4 16,5-1 12-16</inkml:trace>
  <inkml:trace contextRef="#ctx0" brushRef="#br0" timeOffset="51563.99">6676 9511 639 0,'13'-4'346'15,"-4"0"7"-15,-2 1-16 0,-1 1-43 16,-1-2 35-16,-2-1-11 0,0 1-9 0,-3-2-22 15,0 1-15-15,0 0-31 0,-2 0 5 0,2 5-26 16,-10-17-5-16,-1 10-14 0,-1-1-27 16,-3 0-10-16,3 4-8 0,-3-2-20 0,-2 2-9 15,4 3-15-15,13 1-6 0,-15 0-15 0,-15 11 15 16,14 0-3-16,3-2-28 0,0 4-13 16,1 3 16-16,0 0-12 0,5 0-15 0,3 1 7 15,1-5-1-15,3-5-15 0,0 6 16 16,17 13-26-16,-2-14 7 0,-3-3-30 0,6-4-6 15,0 0-16-15,3-5-8 0,2 3-28 0,-13-3-11 16,6 0-16-16,23-17-14 0,-21 5-10 16,2 4-19-16,-1-4-12 0,-3 0 11 0,1-5-38 15,-2 0 0-15,-2 1-14 0,-3-1 13 16,-3-3 1-16,2-2 3 0,-7-1 12 0,3 0 9 16,-4-3 12-16,0-3 25 0,-1 16 33 0,0-9 3 15,0-4 22-15,-13-28 25 0,7 25 4 16,-2 3 0-16,2 0 85 0,2 1-8 0,-3 1 20 15,0 8 1-15,0-5 20 0,2 7 4 16,1 6-11-16,1 0-5 0,1 5-7 0,-1 0 7 16,3 3-4-16,0 0 17 0,-8 11-2 0,4 6 7 15,2-1-7-15,2 11-1 0,0-15 16 0,0 12-11 16,0 0-14-16,15 30-8 0,-10-23 55 16,2-1-21-16,1 1 9 0,-2 3-17 0,2-4-34 15,-2 0 10-15,1-3-7 0,-1 1-17 0,0-3-39 16,2 2-2-16,-2-6-100 15,-2-1-48-15,1-6-44 0,2-4 17 0,-3-5-177 16,0-2-36-16,-4-3 31 0,0 0-263 0,9 0 40 16,16-11 44-16,-7 0 44 0,-3-2 29 0,8-1 47 15,-3 2 17-15,3 0 18 0,3-2 41 16,0-2-4-16,3 3 54 0,-1-3 19 0</inkml:trace>
  <inkml:trace contextRef="#ctx0" brushRef="#br0" timeOffset="51785.62">7342 9256 880 0,'3'-5'540'16,"0"3"-81"-16,-1-1-57 0,1 3-39 16,-2 1 4-16,1 3-10 0,1 1-13 15,2 12-12-15,-1 0-37 0,-1 5-32 0,-1 2-26 16,2 0-26-16,-2-2-23 0,1 1 29 0,-2 0-32 16,0-1-7-16,1-3-35 0,0 1-13 15,-1-8-94-15,-1 2-22 0,4-8-50 0,-3 0-61 16,2-5 11-16,0 0-159 0,-3-1-83 15,0 0 30-15,0 0-275 0,14-11 31 0,-1-1 54 16,-3-2 62-16,3-2 12 0,-1-3 14 0,-7 0 14 16,6 0 47-16,1-3 37 0,-1 1-1 0,0 1 2 15</inkml:trace>
  <inkml:trace contextRef="#ctx0" brushRef="#br0" timeOffset="51984.65">7589 9240 967 0,'2'-2'496'15,"0"-1"-60"-15,0 3-4 0,0 2-16 16,-1 3-3-16,2-1-22 0,7 11-17 0,-4 3-42 15,2 4 29-15,-1 2-20 0,2-1-43 16,-3 3-14-16,1-1-34 0,-1-1-27 0,-2-4-34 16,2 1-37-16,-4-1-50 0,4-3-11 0,-5 0-86 15,2-5-70-15,-2-3-78 0,-1-4-33 0,4 0 15 16,-1-5-212-16,-1 1 33 0,3-1-264 16,-5 0 53-16,0 0 45 0,0 0 39 0,0 0 30 15,14-13 53-15,-3 4 34 0,1-1 16 0,0 0 4 16,1 0 38-16,-2-4 29 0,3 2-14 15</inkml:trace>
  <inkml:trace contextRef="#ctx0" brushRef="#br0" timeOffset="53877.81">2757 10587 1104 0,'0'0'346'0,"0"0"-43"15,0 0 62-15,0 0-21 0,0 0-24 16,0 0-18-16,0 0-19 0,0 0-29 0,0 12-16 15,0-12-24-15,0 0-4 0,0 0-10 0,4 22-11 16,17-20-6-16,1-1-17 0,5 0-32 0,2 0 10 16,3 1-15-16,0 0-26 0,2-2-13 15,0 2-4-15,-1-1-10 0,-4 2 0 16,-1 0-32-16,-5 1-32 0,0-1-68 0,-3-1-48 16,-2 3 11-16,-2-3-151 0,-9 1-67 0,-3 1 29 15,-2-3-288-15,-2-1 54 0,0 0 52 0,-11 9-7 16,5-7 67-16,-1 1 58 0,-8 4 6 15,-3-1 34-15,0 4 7 0,0-4 26 0,-2 2 12 16</inkml:trace>
  <inkml:trace contextRef="#ctx0" brushRef="#br0" timeOffset="54073.33">2873 10840 951 0,'-2'3'452'15,"1"-1"-24"-15,1 2-63 0,2-2-21 0,0 1-21 16,2-1-22-16,10 5-29 0,3 1-16 0,5-6-28 15,0 2-30-15,3-3-27 0,3-1-8 16,-15 0-46-16,7 0-56 0,25-11-51 0,-16 6-2 16,-4-4-192-16,1 0 19 0,-4 0-334 0,0-2 25 15,-5 0 44-15,5-4 20 0,1 2 49 16,0 0 15-16,1-2 27 0,3-2 9 0,6 1-5 16,4-3 36-16</inkml:trace>
  <inkml:trace contextRef="#ctx0" brushRef="#br0" timeOffset="57483.51">3845 10493 691 0,'0'0'335'16,"0"-15"-41"-16,0 15 0 0,0 0 2 15,-4-27-29-15,2 23-42 0,2 1-24 0,0 0 31 16,0-1-13-16,-1 2-20 0,1-3-5 0,0 3-20 16,-1-1-9-16,1 3-21 0,0 0-17 0,0 0-27 15,0-2 13-15,0 4 4 0,0 3-6 16,0 0 14-16,0 3-12 0,1 13 6 0,-1-11 8 16,0 6-13-16,0 7-12 0,0 1 16 15,12 28-22-15,-9-24 6 0,0-1-24 0,1 0 6 16,-1-2-21-16,0-1-11 0,0 0-3 15,0-4 0-15,1 1-7 0,-1-4 14 0,-1-5-16 16,1 5 3-16,-2-9-20 0,0-1-22 0,-1-7-14 16,0 0-22-16,0 7-24 0,0-7-28 15,0 0-37-15,0 0 11 0,0 0-124 0,-5 10-40 16,5-12-39-16,0-1 27 0,-2-2-260 0,2 1 52 16,-1-2 40-16,0-1 50 0,1-1 19 15,0-1 38-15,0-3 12 0,0 1 40 0,11-16-5 16,-7 12 4-16,1 2 4 0</inkml:trace>
  <inkml:trace contextRef="#ctx0" brushRef="#br0" timeOffset="57833.45">4081 10457 215 0,'3'-4'461'16,"-2"0"-74"-16,0 1 2 0,0-1-52 0,0 1 26 0,0-1-31 15,0-1-54-15,0 5-12 0,0-2-17 16,-2-1-30-16,1 1-17 0,1 3-29 0,-1 1 7 16,0 2-7-16,0 1-1 0,0 2-2 15,1 15-19-15,-1-12 12 0,0 6-25 0,0 6 13 16,0 3-27-16,0 2 4 0,9 28-17 0,-7-27 1 16,1 1-7-16,0-2-17 0,2-1-14 0,-5-12-2 15,0 3-32-15,0 2 15 0,0 0-15 16,10 14 16-16,-8-22-27 0,0-3 0 0,0-2-39 15,-1-1-7-15,0-1-20 0,-1 2-40 16,0-4-27-16,1 1 10 0,-1-2-84 0,0-1-59 16,0 0-22-16,1-4-49 0,-2 3 27 15,1-2-270-15,0 2 33 0,0-3 71 0,0 1 33 16,-1 0 7-16,2 0 47 0,-1 1 16 16,3-3 15-16,2 3 40 0,10-5 14 0,4 0 18 15</inkml:trace>
  <inkml:trace contextRef="#ctx0" brushRef="#br0" timeOffset="58829.11">4465 10790 413 0,'-2'0'256'0,"1"-1"-43"0,-1 1-2 0,0-1-28 15,0 0-6-15,1 0-10 0,-1 0-1 0,1 1-8 16,0-2-7-16,-1 2 11 0,2-2-12 0,-1 2-20 15,-1-1 24-15,2 1 8 0,0 1 2 16,-1-1-15-16,0-1-16 0,-1 0 16 0,2 0-3 16,0 1-5-16,-1-2-12 0,1 2 0 15,-1 0-3-15,0 0-10 0,1 0 2 0,-1 0 1 16,1 0-7-16,0 0-13 0,-1 0-2 16,2 0 1-16,-1 0-6 0,-1 0-5 0,2 0 4 15,-1 0-10-15,0 0 9 0,1 0-4 0,-1 0-4 16,0 0-20-16,0-1 4 0,0 1-4 15,0 0 16-15,-1 1-25 0,2-1 11 16,-1 0-15-16,0 0-5 0,1 2 16 0,-1-2-15 16,0 0 15-16,0 0-7 0,1 0-16 0,-1 0 5 15,0-2-8-15,0 4 14 0,0-2-10 0,0 0-2 16,0 0 11-16,1 0-20 0,-2 0-2 16,2 1 15-16,-1-2-29 0,0 1 15 0,-1 0 4 15,1 0-21-15,0-2 6 0,0 2 1 16,1 0 1-16,-1 0-19 0,0 0 25 15,0 0-22-15,0 0 32 0,1 0-21 0,-2 2 8 16,1-4 5-16,1 2-20 0,-1 0 4 0,1 0-6 16,-1 0 19-16,0 0-14 0,2 0 0 15,0 0-6-15,1 0 11 0,1-1-14 0,1 0 20 16,2 0-27-16,11-1 11 0,0-2-15 0,5 2 16 16,1-1-4-16,1 2-12 0,3 1 12 0,-14 0 7 15,10 0-5-15,6 0-6 0,1 0 7 16,1 0 2-16,-2 0-11 0,-3 0 11 0,-2 0-10 15,-4 0-2-15,-2 0 3 0,-4 0 9 16,-2 0-5-16,-4 0 3 0,-1 0 18 0,0 0-19 16,-8 0 19-16,6 0-9 0,-6 0-26 15,0 0 6-15,7 0 14 0,-7 0-10 16,0 0-11-16,10-6 2 0,-12 6 8 0,0 1-33 16,0-3 5-16,0 2-10 0,0 0-21 0,-1 0-6 15,1 0 10-15,0 0-10 0,0 0-19 16,0 0 2-16,-1 0-22 0,2 0 10 0,0 0-19 15,-1 0-10-15,2-1 13 0,-3 0-44 0,3 1-14 16,0-2-14-16,0 1-1 0,0-1-14 16,2 1-8-16,-1-1-7 0,-1-1 4 0,3 0 20 15,-2 0-168-15,0-2-98 0,1 4 34 16,2-1 35-16,-2-2 22 0,1 1 14 0,1-2 15 16,-1 4 23-16,0-5 18 0,3 3 26 15</inkml:trace>
  <inkml:trace contextRef="#ctx0" brushRef="#br0" timeOffset="59685.46">5393 10569 526 0,'0'0'384'0,"0"0"-58"16,0-14-31-16,0 14-7 0,-25-22-38 15,25 20 11-15,-2-2-17 0,2-1-27 0,-2 5-14 16,1-4-40-16,0 3 11 0,1 2-4 0,-1 2-14 16,1 0 8-16,-1 3 16 0,2 1-6 15,1 14 12-15,-2-8 0 0,9 27-17 0,-3-11 1 16,0-3-7-16,0 0-22 0,0 0-12 16,0 3-9-16,2-1-8 0,-2-1-19 0,0-1-14 15,0-4 10-15,-1-4-11 0,1-1-1 0,-4-5-26 16,1-3-15-16,-1-1-43 0,0-3-15 15,-2 0-35-15,0-3-64 0,3-2 12 16,-1 0-184-16,-2 0-73 0,0 0 32 0,7-9-219 16,-5 3 29-16,5-8 50 0,-2-1 38 0,4 1 33 15,-2-1 49-15,0 1 6 0,3 1 22 0,4-1-1 16,3 2 61-16,2-1 12 0</inkml:trace>
  <inkml:trace contextRef="#ctx0" brushRef="#br0" timeOffset="60295.59">5824 10624 373 0,'-1'0'469'0,"1"1"-61"0,0 0-60 16,-1 2 28-16,0 1-28 0,1 3-18 16,-4 8-19-16,4-1-26 0,0-5-16 0,0 3-25 15,0 3-38-15,0-2-14 0,0-1-26 0,0 0-15 16,0-4-6-16,0 0-21 0,0-2 6 15,0-6-26-15,0 7-8 0,0-7-6 16,0 0 8-16,0 7-6 0,6-3-13 0,-8-6-12 16,2-2-19-16,-1 1 0 0,0-3-7 0,1-12-17 15,0 4 3-15,0 6-18 0,0-5 3 0,12-16-14 16,-5 13 15-16,1 2-9 0,3 3-5 16,0 1 2-16,2 1 5 0,3 2-7 0,1 3-6 15,0 1 1-15,-5 3-3 0,1 0 16 0,22 17 0 16,-15-6 4-16,-1 3-4 0,-2-3 8 15,0 6 17-15,-3 0-12 0,-1-2 15 0,-3 0-14 16,-1-3 11-16,-1 0-10 0,-1-3 0 0,-3-2 2 16,-2-1 4-16,1-2-13 0,-1-1 7 15,-1-1-1-15,-1 0 6 0,0-2-1 0,0 0-7 16,-2-3-8-16,1 1 6 0,1-2-12 16,-1-1 12-16,0-1-17 0,0 1 7 0,0-2-15 15,2 0 19-15,-1-2-7 0,0-3-13 0,13-13 10 16,-3 11 1-16,2 0-11 0,4 7 10 15,0-1-14-15,6-2 2 0,0 5 8 0,2 2-2 16,0 1 12-16,6 1 10 0,-15 1 6 16,4 0-10-16,28 17 12 0,-22-8 15 15,-2 1-11-15,-5 3 4 0,-2 0 15 0,-4 0-15 16,-3 1 0-16,-1-2-19 0,-7 0 11 0,-1-1 8 16,0-11-16-16,0 7 13 0,0 0-49 15,-12 5-27-15,7-9-34 0,1-2-57 16,0 1 14-16,-1-1-156 0,-1-2-69 0,3-1 30 15,1-1-261-15,1-1 5 0,3 0 79 16,5-6 50-16,5-4 39 0,2 3 30 0,4-3 22 16,3-1-26-16,0 1 68 0,-1 2 21 15,2-3-44-15,-2 5 58 0</inkml:trace>
  <inkml:trace contextRef="#ctx0" brushRef="#br0" timeOffset="60570.82">6692 10625 448 0,'5'-2'430'0,"-2"2"-57"0,-1 0-54 15,0 1 73-15,-2 1-12 0,2 2-11 0,-2 2-2 16,1 0-22-16,-1 0-9 0,-2 12-28 15,2-10-25-15,0 4-35 0,0 3-7 16,15 14-38-16,-6-12 5 0,1-2-22 0,3-5-17 16,2-3-18-16,1 0-28 0,3-3-12 0,0-1-10 15,-10-3-12-15,3 0-5 0,4 0 1 16,22-17-36-16,-19 8-24 0,0-2 1 0,-1-1-31 16,0-2 7-16,-4-1-22 0,-3 3 7 15,0-2-15-15,-5 1-12 0,0 2 0 0,-6 3-4 16,0 8 9-16,0-7-17 0,-22-6-1 15,6 5-19-15,-3 4-13 0,-3 0-5 16,0 3-31-16,0 1-1 0,12 0 13 0,-4 0-82 0,-2 0-30 16,1 0-41-16,3 0 23 0,1 0-212 15,-6 11-46-15,14-11 17 0,1 2 21 0,2-1 40 16,3 1 46-16,1 0-3 0,16 3 44 16,1-3 27-16,11 2 28 0</inkml:trace>
  <inkml:trace contextRef="#ctx0" brushRef="#br0" timeOffset="61049.6">7302 10587 898 0,'2'-5'360'0,"-4"1"-43"0,-3 0-39 0,1 2 65 16,-2 0-25-16,-12 0-15 0,0 1-22 16,9 1-20-16,-6 0-26 0,-19 13 2 0,13-1-24 15,5 0-21-15,0 3-2 0,3 2-35 16,3 1-2-16,4 0-10 0,3-1-14 0,3-11-22 15,0 5-4-15,16 11-25 0,-2-10 8 16,2-3-13-16,-1-3-16 0,5-2-33 0,-14-4-17 16,6 0-21-16,4 0-22 0,16-19-18 0,-11 9-15 15,-5-3-9-15,0-1 8 0,0-3-63 0,-2 0-26 16,0-4-12-16,-2-1-37 0,-2-2 1 16,0 2-1-16,-3-5-6 0,2 2-5 0,-2-3 38 15,-2 2 23-15,2-4 17 0,-2 0 55 0,-5 3 43 16,0 14 26-16,0-6 18 0,0-1 32 0,-13-18 3 15,4 21 42-15,-2 4 24 0,4 0 2 16,-2 2-10-16,-1 2 20 0,0 5 33 0,3 0-13 16,0 4 12-16,7 0-11 0,0 0 8 0,-23 18-1 15,16-3 2-15,2 5-11 0,1 1-6 16,1 5 9-16,3 3-16 0,0-15-4 0,0 10-1 16,17 26 4-16,-9-21-11 0,4-1-25 0,0 2-5 15,2-2 4-15,-1 0-21 0,0-3-7 16,1-1-29-16,1-5-25 0,1-1-47 0,-1-5-54 15,1-2 9-15,-1-4-175 0,-4-5-86 16,-2-2 31-16,1 1-222 0,2-1 31 0,-2 0 31 0,6 0 53 16,20-14 19-16,-14 7 35 0,-2-3 13 15,1-1 28-15,0-3 36 0,-4 3 16 0,-1-5-2 16</inkml:trace>
  <inkml:trace contextRef="#ctx0" brushRef="#br0" timeOffset="61265.68">7783 10494 329 0,'2'-6'592'0,"0"3"-98"0,0-1-58 15,0 3-59-15,0 1 6 0,-2 2-15 16,1 2-6-16,-1 3-3 0,3 11-25 0,-2 4-23 16,3 3-31-16,-1 0 18 0,-1 3-19 0,1-2-30 15,-2-1-31-15,0-1-26 0,0-2-24 0,0-2-34 16,-1-6-25-16,4-4-10 0,-3 0-111 0,-1-3-44 16,0-7-49-16,0 0 10 0,0 0-187 15,4 9-59-15,-3-12 32 0,2-1-274 0,0-2 41 16,7-7 54-16,1-6 33 0,0 1 34 15,-2-1 14-15,5-2 35 0,-2 1 20 16,0-3 37-16,1 3 5 0,1 0-11 0,1 1 36 16</inkml:trace>
  <inkml:trace contextRef="#ctx0" brushRef="#br0" timeOffset="61435.13">8037 10485 631 0,'6'-7'478'16,"1"7"-22"-16,-4 0 8 0,1 3-23 0,0 4-13 16,0 6-25-16,1 3-12 0,-3 3-45 0,2 0 11 15,-2 5-33-15,1-3-45 0,-3 2-31 0,1-1-37 16,0-2-1-16,-1 0-24 0,1-6-106 15,-1-1-58-15,0-13-58 0,0 0-74 0,0 7 13 16,0-7-187-16,-10 8 27 0,7-10-328 16,-8-5 34-16,-1-5 52 0,1-5 56 0,-5 3-10 15,2-6 83-15,1-2-32 0,2 3 72 0,0-7 8 16,-2-6 26-16,0-3 34 0</inkml:trace>
  <inkml:trace contextRef="#ctx0" brushRef="#br0" timeOffset="63445.55">5288 10257 565 0,'0'0'270'0,"0"-13"-26"0,0 13-24 0,0 0-1 16,0 0-18-16,0 0 3 0,0 0-24 16,0 0 16-16,0 0-29 0,0 0 8 0,-9 16-5 15,-1 2-7-15,-3 1-17 0,2 1-17 16,0 6-13-16,1 0 36 0,2 3-12 0,-3 3 1 16,4 0 0-16,-1 9-23 0,1-1 9 15,2 6-20-15,-1 3-10 0,4-1 1 0,2-23-23 16,0 11-17-16,17 52 12 0,-3-43-19 0,6 3 7 15,5-4-10-15,4-1 0 0,4-2-35 16,3-4-18-16,6-2-1 0,1-5-106 0,5-3-38 16,3-3-69-16,5-3 22 0,-2-3-308 0,7-4 1 15,4-1 86-15,1-2 19 0,5-1 16 16,6-2 34-16,-6-1 21 0,7-3-6 16,1 0 59-16,5 0-6 0</inkml:trace>
  <inkml:trace contextRef="#ctx0" brushRef="#br0" timeOffset="64007.63">7932 10053 348 0,'7'1'410'0,"11"3"-54"0,5 5 2 15,2 1-44-15,-3 4 13 0,6 5-26 0,2 6-30 0,4 2-16 16,3 7-18-16,0 1-22 0,3 4-11 16,-3 5-18-16,-1 0-16 0,-2 4-12 0,-3 3-18 15,-4 2-10-15,-6 1-14 0,-5-1-17 16,-5-2 0-16,-7-2-16 0,-4-26-5 0,0 12-31 16,-22 43-62-16,3-34 4 0,-7-3-109 15,-8-3-85-15,-4-1 22 0,-9 1-319 0,-5-2 31 16,-5-4 6-16,-2-3 58 0,-3 1 46 0,-3-4-5 15,-5-1 36-15,2-1 21 0,-1-1 18 16,-6-2 10-16</inkml:trace>
  <inkml:trace contextRef="#ctx0" brushRef="#br0" timeOffset="64773.19">2897 11476 874 0,'0'-1'298'16,"-1"2"-4"-16,1-1-13 0,0 0-32 0,0 0 11 15,0 0-32-15,0 0 28 0,0 0-10 0,0 0-16 16,0 0-5-16,0 0-4 0,0 0-8 15,0 0-12-15,0 0-6 0,0 0 14 0,0 0-4 16,25 2-24-16,-3-4 10 0,-10 2-27 16,8 0-10-16,5 0-10 0,29-8-27 0,-23 7-15 15,1-1-6-15,-16 2 1 0,7 0-14 0,3 0-12 16,0 0-11-16,-2 0-45 0,23 13-39 0,-28-11-38 16,-4 3-49-16,-3 1 11 0,-4 0-121 15,-2-2-47-15,-2 0-66 0,-4 1 30 16,0-5-240-16,0 0 31 0,0 11 57 0,-18 11 23 15,7-12 41-15,-1 3 21 0,0-4 23 16,-1-1 23-16,-4 1 1 0,1-3 44 0,-1 4-33 16</inkml:trace>
  <inkml:trace contextRef="#ctx0" brushRef="#br0" timeOffset="65022.86">3063 11710 602 0,'-3'2'493'0,"1"0"-63"15,0 1-30-15,0-2-31 0,2 0-16 0,-1 2-2 16,0 0-11-16,1-1-31 0,2 1-6 0,1 1-30 16,0-1-20-16,2-1-10 0,10 7-24 15,2-3-41-15,7-1-13 0,-2-1-22 0,0-2-1 16,6 1-17-16,-2-3-16 0,0 3-29 0,0-3-4 16,0 2-45-16,-15-2-56 0,1 0-29 15,7 0-65-15,1 0 12 0,-2 0-130 0,1 0-61 16,1 0 27-16,-1 0-287 0,-1 0 21 0,-4 0 66 15,3 0 28-15,-3 0 8 0,1 0 72 0,16 7 12 16,-11-2 34-16,3 1-12 0,4 0 65 16,1 1-3-16</inkml:trace>
  <inkml:trace contextRef="#ctx0" brushRef="#br0" timeOffset="65485.64">3958 11550 982 0,'1'-4'362'0,"0"0"-50"0,1 0-40 0,0 2-19 15,0 0-31-15,0 3 73 0,1 2-21 0,6 9 3 16,0 2-12-16,0 5-34 0,0-1-5 15,-2 3-22-15,0 1-17 0,-1 3-25 0,3-1 3 16,-3 0-21-16,-3-4-12 0,0-2-26 16,1 1-2-16,0-1-10 0,-1-6-30 15,-1-2-53-15,-1-3-48 0,1-2-28 0,1 0 5 0,-1-3-166 16,0-1 20-16,-2-1-335 0,0 0 24 16,0 0 31-16,0 0 44 0,19-22 42 0,-12 10 50 15,-2-3 25-15,-3 2 21 0,6-6 23 16,2-2-5-16,-1-1-28 0</inkml:trace>
  <inkml:trace contextRef="#ctx0" brushRef="#br0" timeOffset="65737.27">4251 11471 261 0,'3'-3'618'0,"-2"-2"-131"0,0 2-55 0,1 0-58 16,-1 1-32-16,2 2-15 0,-1 1-5 0,1 4-7 15,5 9-21-15,0 3 1 0,-1 2-11 16,2 6-27-16,-4 2 7 0,2-1-29 0,0 2-25 15,-1-1-39-15,2 2-11 0,-2-2-17 16,-1-2-15-16,1-3-15 0,0-1-14 0,-1-2-11 16,0-6-45-16,0 1-42 0,-2-5-44 0,1-1-55 15,1-1 11-15,-2-5-160 0,3-2-69 16,-1 0 28-16,-5 0-300 0,0 0 38 0,7 0 76 16,-7 0 14-16,29-14 32 0,-19 7 48 0,6-2 8 15,2 1 42-15,3 2 2 0,2-1 2 16,3 1 7-16,2-1 29 0</inkml:trace>
  <inkml:trace contextRef="#ctx0" brushRef="#br0" timeOffset="66088.71">4858 11729 534 0,'-2'3'439'16,"1"-2"-81"-16,0 1-50 0,0-2 52 0,-1 1-11 16,2 0-24-16,-1-1-21 0,0 0-32 0,2 2-29 15,0 1-1-15,0-3-3 0,3 2-13 0,1-2-25 16,1 2 11-16,17 0-19 0,-1 0-25 0,6-1-26 16,-13-1 8-16,10 0-7 0,5 0-25 0,4 0-17 15,0 0-4-15,0 0-21 0,-2 0-10 16,-2 0-10-16,-4 0 13 0,-1 0-29 0,-5 0-17 15,-4 0-14-15,-3 0-14 0,-2 0-25 16,-4 0-23-16,1 0-18 0,-8 0-31 0,6 0 9 16,-6 0 9-16,0 0-80 0,7 0-37 0,-7 0-38 15,0 0-37-15,0 0 24 0,7-4-222 16,-9 3-47-16,1-1 50 0,-1 1 33 0,2 0 58 16,-2-2 36-16,1 1 1 0,1 0 16 0,1-1 6 15,1 0 49-15</inkml:trace>
  <inkml:trace contextRef="#ctx0" brushRef="#br0" timeOffset="66721.4">5590 11451 582 0,'-2'-3'256'0,"1"1"-16"16,-1-1-9-16,1 2-19 0,0-2-23 15,0 0 26-15,-1 2 7 0,1-2-26 16,0 1 2-16,0 1-22 0,0-1-20 0,0 1-16 15,-1 1 39-15,2-1-2 0,-1 1-23 0,0 0 8 16,-1 0 8-16,1 0-13 0,1-3-5 0,-1 3 4 16,0 0-4-16,1 0-12 0,-1 0-8 15,1 0-16-15,0 4 14 0,-1 0 9 0,0 2-2 16,1 1 0-16,1 13 9 0,-1-8-7 16,0 5 2-16,0 5-16 0,0 1-12 0,0 2-10 15,0 2-10-15,13 24-1 0,-9-29-9 0,-1 0-8 16,0-2 10-16,3 1-18 0,-4-4-5 15,1-3-5-15,-1-2-7 0,1 0-5 0,-1-5-49 16,0 0-10-16,-1-1-18 0,1-4-13 0,-2 1-34 16,2 0-29-16,-2-3-39 0,0 0 14 15,0 0-132-15,0 0-28 0,-1 4-42 0,0-4 29 16,1-2-269-16,-1 3 32 0,0-2 40 16,1 0 35-16,-1 0 51 0,1 0 23 0,-2-2 16 0,2 1 59 15,0 1 1-15,1 1 13 0,3-1 14 16</inkml:trace>
  <inkml:trace contextRef="#ctx0" brushRef="#br0" timeOffset="67751.17">3291 12475 684 0,'0'0'307'0,"0"0"-4"0,0 12-27 0,0-12 9 16,-13 0-13-16,13 0-23 0,0 0-31 15,0 0 9-15,-22 19-7 0,21-17-12 0,2 1 11 16,0-1 2-16,2 1-3 0,3-1-5 15,9 2 3-15,4 0-6 0,2 2-4 0,5-3-29 16,4-1-22-16,3-1-6 0,3 1-7 16,-1 0-6-16,-18-2-37 0,9 0 14 0,2 0-25 15,2 0-8-15,-2 0-30 0,0 0-16 0,-3 0-52 16,-3 0-27-16,-4 0-59 0,-4 0 10 16,-2 0-136-16,-4 0-65 0,-8 0 26 0,6 0-330 15,-1 0 82-15,-8 0 27 0,-2 1 43 16,-2 0 27-16,-14 2 47 0,-1 5-16 0,-2-3 49 15,-2 1 43-15,1 1-4 0,-3-1 13 0</inkml:trace>
  <inkml:trace contextRef="#ctx0" brushRef="#br0" timeOffset="67969.75">3336 12717 474 0,'-2'4'441'15,"2"-2"-37"-15,0 1-58 0,2 0 29 0,0-1-8 16,0 1-17-16,3 1-21 0,10 1-34 0,2-2-4 15,4 2-29-15,2-1-37 0,0-1-22 16,4-1-26-16,1-2 1 0,0 2-30 16,-14-2-49-16,6 0-40 0,4 0-57 0,1 0 0 15,3 0-151-15,27-11-56 0,-30 7-80 0,7 0 27 16,-5 2-262-16,1-4 39 0,2 3 58 16,-1 0 37-16,1 0 16 0,5 0 25 0,0 1 23 15,-1 0 14-15,2 2 16 0,1-2-3 16</inkml:trace>
  <inkml:trace contextRef="#ctx0" brushRef="#br0" timeOffset="68267.56">4374 12540 439 0,'-1'-4'534'15,"1"1"-94"-15,0 0-69 0,0 1-43 0,0 2-9 0,2 0-6 16,0 2 3-16,0 3-10 0,1-1-17 16,7 14-11-16,-2 1-15 0,-3 1-33 0,1 2-4 15,-3 1-29-15,-2 2-27 0,-1-12-21 16,0 5-2-16,0 4-32 0,0 0 9 16,0-1-43-16,0-4-66 0,0-4-52 0,0-1 4 15,0-2-147-15,0-3-80 0,0-7 24 16,0 0-335-16,12 4 42 0,2-8 49 0,1-3 20 15,-2-3 62-15,2-3 23 0,-3 1 5 0,2-2 27 16,-1 1 41-16,0-1 15 0,3-2-5 0</inkml:trace>
  <inkml:trace contextRef="#ctx0" brushRef="#br0" timeOffset="68649.57">4679 12543 896 0,'2'-4'477'0,"-1"2"-71"0,0 0-53 0,0 0-27 16,0 1-23-16,0 1 2 0,0 1-8 15,-2 1-1-15,0 1-21 0,1 2-22 0,0 2-12 16,-1 10-22-16,1-8 3 0,0 8-35 16,0-1 4-16,0 5-18 0,0-1-7 0,0-1-33 15,14 21-2-15,-7-21-14 0,4-4-24 0,4 0-1 16,-1-5 0-16,5 2-14 0,-3-5-8 16,3-3-7-16,3-3-1 0,-4-1-5 0,-7 0 4 15,18-11 0-15,-10 3-7 0,-1 0-47 0,-2-2-1 16,-2-2-7-16,-1-2-4 0,-1-1 5 15,-3-2 6-15,-1-1-9 0,-1-2-2 0,-7 12-1 16,0-4 3-16,0-5-14 0,-12-14 14 16,2 15-15-16,-4 2 13 0,-2 3-10 0,-4 3 2 15,-2 1 6-15,-1 7 3 0,-2 0-12 16,11 0-16-16,-6 0-8 0,-3 0-9 0,-25 12-30 16,25-9-31-16,0 5-31 0,4 0 14 0,2 4-109 15,0-2-28-15,5-4-61 0,3 1 30 16,4 0-273-16,1-3 38 0,2 1 46 0,1 0 40 15,1-5 28-15,0 0 55 0,0 8 8 16,17 15 31-16,-4-12 2 0,2 5-14 0,5 1 49 16</inkml:trace>
  <inkml:trace contextRef="#ctx0" brushRef="#br0" timeOffset="69293.36">2243 12473 938 0,'-1'-1'369'15,"0"-3"23"-15,-1 2-48 0,2-2-5 0,3 0-50 16,-2-1-6-16,2 0-34 0,5-7-14 0,2 0-16 15,2 0-18-15,0 0-4 0,6 1-19 16,-1 2-23-16,1 4-1 0,-3 5-17 0,-6 0-20 16,3 0 5-16,22 22-20 0,-15-5 3 0,-3 0-10 15,1 5 5-15,0 5-13 0,-3-2-6 0,1 3-19 16,-2-2 9-16,1-1-12 0,-1 0-15 0,0 0 8 16,-2-2-2-16,2 0-17 0,-6-1 4 15,4-3-19-15,-3-2-21 0,0-4-32 16,-1-1-24-16,-3-6-58 0,0-3 9 15,-1 0-133-15,-3-3-54 0,0 0 25 0,0 0-279 0,0 0 14 16,8-13 60-16,-6 9 40 0,-3 1 22 16,-1-2 23-16,0 1 54 0,-1-1-21 0,0 0 33 15,0 0 16-15,-4-7 47 0</inkml:trace>
  <inkml:trace contextRef="#ctx0" brushRef="#br0" timeOffset="69505.43">2586 12593 711 0,'-2'-5'530'0,"0"0"-53"0,1 1-32 0,0 1-45 15,-1 0-42-15,-1 1-20 0,1 2-25 16,-3 1-10-16,-7 7-23 0,-3 3-12 0,-2 3-21 16,0 3-39-16,1 0-15 0,1 0 5 0,-2 4-37 15,-2 0-12-15,2 3-21 0,-1 0-5 16,2-2-41-16,1-1-42 0,2-1-58 0,-1-1-63 16,3 0 9-16,3-4-151 0,-3-2-65 0,11-13 26 15,0 0-308-15,0 8 52 0,0 0 27 16,0-8 29-16,0 5 28 0,0-5 54 0,20 19 28 15,-7-12 4-15,3 1 26 0,3 1 16 16,3 0 10-16</inkml:trace>
  <inkml:trace contextRef="#ctx0" brushRef="#br0" timeOffset="70016.29">1983 13291 964 0,'-10'0'364'0,"2"2"-22"0,2-2-45 16,-2 0-42-16,4 0-30 0,0 2 28 15,-1-3-30-15,3 2-40 0,0-1-17 0,1 1-11 0,0 0 17 16,3-1-14-16,2 0 0 0,3 0 15 16,15 0-7-16,-7 0-5 0,8 0-3 0,8 0-8 15,45-12-8-15,-25 6-8 0,9-2-1 0,12 1 0 16,4-3-23-16,12 2 3 0,7-1-17 16,8-1 2-16,5 2-14 0,11-1 0 0,12 1-29 15,6 0 14-15,2 2-11 0,3-1 6 0,11 0-24 16,-1 4 5-16,-5-2-13 0,-1-2 6 15,-4 5-12-15,-3 0 11 0,-8-3-19 16,-9 2-10-16,-10 1 3 0,-12-1 15 0,-10 1-9 16,-12-1 8-16,-12-1 0 0,-8 1-14 0,-7 3-15 15,-9-4 21-15,-8 2-30 0,-2-1-2 0,-11 1-17 16,-10-1-27-16,-6-2-20 0,-4 2-27 16,-1 3-19-16,-11-7 12 0,-4 4-98 15,-8-4-40-15,-3-1-44 0,-1 0 25 0,-1 3-308 16,-9 0 60-16,-4-2 43 0,-7-1 18 0,-3 2 50 15,-9 1 16-15,-4 0 45 0,-5 2 37 16,-4-2-7-16,-8 2 33 0,-3 2 3 16</inkml:trace>
  <inkml:trace contextRef="#ctx0" brushRef="#br0" timeOffset="70454.96">2108 13351 915 0,'-26'6'306'0,"4"-1"-14"15,3 2 2-15,6-3-38 0,3 0 21 16,5-1 3-16,8 0-16 0,5 0-18 0,11 2-4 16,10-3-13-16,5-1-7 0,7-1-3 15,-17 0-7-15,13 0-9 0,13 0-8 0,9 0-19 16,83-11-6-16,-56 8-8 0,6-1-13 0,5 1-22 15,9 2-14-15,7-1-1 0,3 0-10 16,8 1-15-16,3-2-21 0,-61 3 5 0,32 0-10 16,21 0-16-16,7 0 11 0,7 0-29 15,2 0 15-15,-2 0-16 0,-2 0 0 0,-4 0 13 16,-9 0 0-16,102-7-12 0,-127 3-1 0,-11-1-7 16,-10 3-7-16,-9-3 4 0,-9 2 13 15,-9-1-21-15,-5 1 21 0,-4-2-23 0,-3 3 7 16,-5-4 11-16,-8 3-28 0,-3-3 14 0,-7 0-4 15,-3 3-7-15,-3-2-21 0,-2 1-4 16,-2 1-52-16,0 0-45 0,0 1-30 16,0 2 16-16,0 0-148 0,0 0-48 0,0 0 29 15,-13-15-287-15,8 11 38 0,-6-4 55 0,-2-1 45 16,-1 2 19-16,-2-2 44 0,0 0 45 0,-1-1 13 16,0-2 15-16,0 3 33 0,4-1 35 15</inkml:trace>
  <inkml:trace contextRef="#ctx0" brushRef="#br0" timeOffset="73270.68">11483 1763 406 0,'0'12'80'0,"-37"14"-85"0,24-18-108 16</inkml:trace>
  <inkml:trace contextRef="#ctx0" brushRef="#br0" timeOffset="75771.42">11301 2248 257 0,'0'0'371'0,"0"-14"-70"0,0 14-35 0,0 0-21 16,0 0-12-16,0 0 16 0,0-12 11 16,-14-4-32-16,14 14-11 0,-1 0-24 0,1-1 9 15,1 2 7-15,-2-1-28 0,2 0-34 0,-1 1 4 16,1-1-30-16,-1 1-3 0,0 0-1 0,0 1-45 15,0 0 3-15,1 0-6 0,-2 2 4 16,2 1-12-16,1 1-10 0,-1 2-4 16,0 0 19-16,0-1-34 0,2 14 6 0,-3-9-6 15,2 20 7-15,0-8-7 0,-1 1 5 0,0 1 6 16,-1 4-5-16,0-2-13 0,1 4-12 0,0-1 17 16,-1 1-2-16,1-1-14 0,-1-14 14 0,0 7-2 15,0 4-3-15,0 2 0 0,0 1 2 16,0 0-17-16,0 1 9 0,0-1-1 0,0 0-1 15,0 0-7-15,0 0 4 0,0 0 1 0,0 2-11 16,0-1 19-16,0 4-19 0,0-3 5 16,9 33-1-16,-9-33 0 0,0-14 6 0,0 7-9 15,0 7 15-15,0 0-9 0,0 3-1 16,-13 36-4-16,10-32 9 0,0 0-3 0,-1-1 1 16,0 0-13-16,1 0 10 0,-1 0-8 0,1-1 8 15,-4 0 0-15,5-2 0 0,0 2 0 0,-2-2-5 16,1 1 6-16,1 0 3 0,-1-1-1 0,-1 2-14 15,2 0 12-15,-2 2-6 16,-2-1-4-16,2 2 5 0,0-1-10 0,-1 0 11 0,0 0-9 16,-2 2 14-16,1 2-10 0,0-3 12 0,-3 4-4 15,4 1 2-15,-4-2-13 0,5-1 12 16,-2 2-1-16,1-2-1 0,0 0-9 0,-1 3-3 16,2-3 5-16,-1 0 0 0,2 3 8 15,-1 1-2-15,1-1 4 0,0 2 1 0,-1 3-10 16,0 0 5-16,2 2-2 0,-2-3 3 0,0 2-7 15,-2 1 13-15,0 0-11 0,-1-1 6 16,2 2-10-16,-4 2 10 0,2 0-14 0,1-1 10 0,-2 2 7 16,-1-1-6-16,1 3 6 0,-2-4-6 15,1 2-1-15,2 1 3 0,0-1-12 0,0 1 13 16,2-2-18-16,-1 0 18 0,0 0-4 0,-1 1-3 16,1 1 3-16,2 0 4 0,-1-1-6 15,3 1 7-15,-2 0-15 0,-1-1 8 0,2 2 4 16,-1 2 1-16,-1-3 0 0,3 1-3 0,-2 2-1 15,1-3-2-15,-2 3 1 0,1 0-4 16,-1 2-1-16,0-1 9 0,-1 1-6 0,2-1-3 16,1 3 5-16,-2-2 6 0,2 0-1 0,-1 1-4 15,1 0 3-15,-2 1-14 0,4-4 6 16,-1 2 4-16,1 0-2 0,-1 1-7 0,2 4 14 16,0-35-3-16,0 18-1 0,0 5-7 0,0 8 8 15,0 1 2-15,0 0-5 0,0 2 9 16,0-2-12-16,-11 63 7 0,7-61-1 0,-1 0 0 15,2 0-9-15,-1 1 6 0,1-1-7 0,-1 1 8 16,0 0-5-16,1 0 0 0,-1-3 2 16,1 3 6-16,-1-5-8 0,2 3 11 0,-1-4-15 15,2 3 6-15,-1 1 5 0,0-1 0 0,-1 1-2 16,0 2 1-16,0-3-9 0,-1 1 8 16,0 1-2-16,0 0 0 0,-2 2 0 0,0 0 2 15,0-2 0-15,-1 3 7 0,-1-1-3 0,3-2 0 16,-1 3 7-16,-1-3 0 0,0 5-13 0,1-2 8 15,-1 1 10-15,2-3-11 0,0 2-4 16,2 2 5-16,-1-4-8 0,0-1 8 0,2-1-6 16,-1-2 9-16,2 1-1 0,-1 0-10 15,0-1-1-15,1 0-4 0,-1 0 10 0,1-2-1 16,-2 4-4-16,-2-1 4 0,3-2 0 16,-3 0-2-16,2 1 7 0,-1-2-3 0,2-1 1 0,-1 1-7 15,2 0 6-15,-2 0-9 0,1 1-2 16,0-2 5-16,-1 1 9 0,2 0-2 15,0 0-2-15,-1-2 7 0,2 1 13 0,-1-2-12 16,-1 2 2-16,1-3 9 0,1 3-4 0,-1 2-2 16,1 2 0-16,0 0 8 0,0 1-3 15,-1 1-9-15,0 1 0 0,-1 0-1 16,0 0 11-16,1 1-7 0,-1-1 11 0,0-1-11 16,0 0 9-16,2-33-2 0,0 16-6 15,0 6-10-15,0 5 11 0,0 0 4 0,0 1 6 16,0-1-11-16,0 1 9 0,0 1-6 15,0-3 14-15,12 58-10 0,-11-61 5 0,-1-3-12 16,2 2-2-16,1-5 19 0,-2 1-23 0,-1-4-6 16,2-4 15-16,-2-22-22 0,0 8 28 15,0 1-38-15,0 1-8 0,0-1-18 0,0-4-4 16,0-4-21-16,0-7-3 0,0-3-22 0,0-3-31 16,0-8-34-16,0 6 13 0,0-6-61 15,4 4-19-15,-3-6-28 0,-1-3-27 0,0 1-38 16,1-3 30-16,1-9-239 0,-2 7 40 0,0-8 48 15,12-25 28-15,-6 14 4 0,1-1 45 16,0-4 29-16,3-2 28 0,3-4 15 0,-1 1 6 16</inkml:trace>
  <inkml:trace contextRef="#ctx0" brushRef="#br0" timeOffset="77698.6">12067 2594 935 0,'0'0'318'0,"-38"-28"12"0,27 19-41 0,3 2 31 16,1 1 7-16,-3-3-27 0,1-1 5 16,2-2-9-16,0 2-20 0,2-3-6 15,1-1-37-15,3 1-16 0,1 6-16 0,0-4-17 16,12-17-26-16,0 13-19 0,2 0-25 0,5 0 7 15,1 1-26-15,2 4-16 0,-1 3-9 0,1 5 5 16,-12 2-12-16,23 10-5 0,-13 4-19 16,-2 3 6-16,-5 5 2 0,1 2-15 0,-5 5 12 15,-2-3-1-15,-3 6-9 0,-2-1 4 16,-2-14-19-16,0 5 0 0,-11 30-9 0,4-24 16 16,0-4-5-16,-1 0 6 0,0-5-16 0,0-2 10 15,0-2-3-15,-3-5-10 0,0-1 5 16,5-3 2-16,1-2-22 0,0-2-13 0,1-1-14 15,4-1-32-15,0 0-1 0,-7-10-7 16,6 5 4-16,1-2-21 0,1 2 19 0,4-12 3 16,2-1-14-16,0-1 22 0,2-2-6 0,3 1 9 15,-1-3 13-15,3 2-4 0,-1 0 20 16,-1 2-5-16,2-8-3 0,1 5 21 0,1-3-3 16,-2 2 11-16,2-1-11 0,0 2 7 0,-3-2-3 15,-2 1 6-15,5 2 16 0,-4-1 1 16,0 1 6-16,-3 3 28 0,-2 3-10 0,-1 2 18 15,-1 5 7-15,0-1-2 0,-1 6-14 0,-2-1-7 16,-1 1-1-16,-1 3-6 0,-4 0 9 0,0 3 2 16,-1 2-7-16,-4 11 20 0,-1 1-8 15,-1 4 24-15,2 7 16 0,-1 1 24 16,3 4-12-16,-3-1 24 0,3 2 0 0,0-3-13 16,1 1 4-16,0-1-15 0,3-2-4 0,1 5-9 15,2-19-22-15,0 6 9 0,0 3-12 16,19 18 14-16,-9-25-31 0,8-3-26 0,2-2-2 15,5-4-57-15,1 1-44 0,2-6-46 0,-2-2-57 16,-1 0 18-16,-13-1-142 0,5 0-54 16,21-12 34-16,-23 9-299 0,4-1 43 0,-3 0 76 15,-5 1 40-15,-1-1 35 0,3-2 22 0,-4 2 31 16,-1 0 27-16,-2 0 35 0,2 1 4 0,-2-1 11 16,0 1 3-16</inkml:trace>
  <inkml:trace contextRef="#ctx0" brushRef="#br0" timeOffset="78195.44">12751 2668 739 0,'-2'-4'537'0,"1"2"-59"15,0-1-27-15,-1-1-43 0,2 0-4 0,-2-1-43 16,2 3-41-16,0-3-54 0,1 0-3 16,1 2-31-16,1 0-20 0,2-1-42 0,0 2 0 15,2 1-32-15,0 1-6 0,-2 0-16 0,11 6-18 16,-16-6-20-16,24 13-3 0,-15-7-6 0,-1 8-2 15,-2-2-17-15,-2-2 12 0,-3 0-18 16,0 1 24-16,-1-11-23 0,0 8 8 0,0 4-1 16,0-1-13-16,-19 12-5 0,12-13 5 15,0-4-14-15,2 1-5 0,-2-3-4 0,2 0 10 16,0-2-12-16,0 1 9 0,0-2-16 0,0 1 16 16,1 0-25-16,0-2 26 0,1 0-15 15,-2 0 8-15,4 2-7 0,-1-2-16 0,2 0 13 16,0 0-11-16,2-2 4 0,1 2-4 15,1-2 8-15,2 2 6 0,0 0-18 0,1 2 13 16,10 1-16-16,-10-3-4 0,18 7 4 0,-7-1 12 16,-1 3-17-16,-2 0 17 0,1 1-10 0,-3 2 27 15,1 1-20-15,-5-2 4 0,-2 0-8 16,-1-1 11-16,-4-1 7 0,1-3-2 0,-3-6-4 16,0 7 13-16,0 0-3 0,-14 11 15 15,2-9-21-15,-3-1 15 0,-2 1-19 0,-6 0 11 16,1-2-18-16,0-3-1 0,-3 1-7 0,1-1-15 15,0-3-34-15,12-1-32 0,-5 0-78 16,-1 0 15-16,-21-15-123 0,23 5-57 0,5-4 31 16,5 5-268-16,3-1 52 0,-2-7 43 0,5-1-19 15,0 9 49-15,19-20 25 0,-5 12 25 0,6-2 23 16,5-1 64-16,0 0 17 0,5-3 12 16</inkml:trace>
  <inkml:trace contextRef="#ctx0" brushRef="#br0" timeOffset="78561.91">13384 2344 1003 0,'-2'-2'376'0,"2"2"43"0,0-1-20 16,2 1-16-16,-2-2-15 0,0 2-11 0,0-1-13 15,1 2-42-15,1-2-17 0,-1 1-21 0,1 0-2 16,1-1-42-16,1 2-14 0,4-2-18 16,12 0-20-16,-9 1-17 0,5 0-16 0,6 0-8 15,-2 0-17-15,2 0-13 0,2 0 12 0,2 0-11 16,-3 0-10-16,-1 0-10 0,1 0-92 15,-1 0-64-15,-5 0-53 0,-2 0 13 16,-4 0-161-16,-2 0-45 0,-2 0 28 0,-7 0-315 16,0 0 59-16,8 10 23 0,-10-8 39 0,-2 1 36 15,-10 1 28-15,1 4 66 0,-6 1 24 0,5 1 24 16,-7 0 18-16,5 1-14 0</inkml:trace>
  <inkml:trace contextRef="#ctx0" brushRef="#br0" timeOffset="78761.95">13384 2517 1018 0,'-4'5'470'0,"-1"-2"-34"0,1 2-34 16,3-3-12-16,1 1-24 0,0 1-3 0,4-1-20 16,0 1-19-16,2-1-11 0,11 4-28 15,2-2-38-15,5-2-29 0,0 1-21 0,-3-1-22 16,4-1-19-16,1 1-22 0,0-3-42 0,-14 0-74 16,6 0-78-16,2 0-70 0,18-10 13 15,-22 8-199-15,1-1 27 0,-3-4-320 16,4 2 61-16,-7 3 38 0,5-1 31 0,3 1 53 15,3-1 29-15,5 1 17 0,5-2 46 0,2 1 0 16,8 0 39-16,0 3 11 0</inkml:trace>
  <inkml:trace contextRef="#ctx0" brushRef="#br0" timeOffset="80495.68">14173 2181 684 0,'0'0'438'0,"0"0"-25"0,-14-12-58 15,14 12-62-15,0 0 11 0,0 0-7 0,0 0 1 16,-21 10-3-16,20 7-10 0,1 4-34 0,0-8-13 15,0 7-7-15,0 6-32 0,0 1-22 16,0 1-7-16,0 1-32 0,0 0-11 16,0 1 1-16,11 23-8 0,-9-29-26 0,-1-4 3 15,0 1-18-15,0-7-7 0,-1-4-64 16,1-1-33-16,-1-9-41 0,0 6 6 0,0-6-152 16,0 0-103-16,0 6 26 0,0 0-295 0,1-6 57 15,0-3 41-15,2 3 34 0,2 0 29 16,-4-4 62-16,1 1-12 0,1-2 14 0,6-4 56 15,2-1 0-15,1-5 4 0</inkml:trace>
  <inkml:trace contextRef="#ctx0" brushRef="#br0" timeOffset="80900.79">14443 2226 593 0,'4'-12'463'0,"-2"4"1"15,1 3-55-15,-2 0-19 0,1 0-42 16,-1 2-39-16,1-1-25 0,-2 2-27 15,0 1-19-15,0 1-19 0,-2 0-15 0,0 4-12 16,0 0-15-16,-5 9-5 0,0 0-27 0,-2 4-3 16,4 5 10-16,1 0 2 0,-2-2-15 0,3 0-13 15,1 4 2-15,0 0-8 0,2-3-7 16,0-10 3-16,0 6-15 0,11 20-22 0,-5-18-16 16,1-3 0-16,4-3-7 0,2-1-9 0,4-4-1 15,-2-3 2-15,4-3-1 0,-4-2-5 16,-4 0-21-16,5 0-18 0,20-18-11 0,-14 7 10 15,-1-1-5-15,-3-3-9 0,-1-2 1 0,0-2-3 16,-2-1 4-16,-4 1 5 0,1 0 1 0,-6-2 0 16,-1 1-21-16,-1 0 23 0,-4 4-14 0,0 10 11 15,0-5-8-15,-11-14 3 0,4 18 9 16,-8 0-11-16,-1 1 8 0,-2 2-8 16,-2 2-6-16,0-1-21 0,10 3-10 0,-7 0-29 15,0 0-30-15,2 0-34 0,3 0 14 0,2 0-130 16,3 0-66-16,7 0-27 0,-8 0 30 0,8 0-235 15,0 0 45-15,-11-5 19 0,14 2 51 16,2-1 24-16,-2 1 40 0,7-8 35 0,1 1-7 16,1-4 23-16,1 1 19 0</inkml:trace>
  <inkml:trace contextRef="#ctx0" brushRef="#br0" timeOffset="81433.21">14629 1676 776 0,'-4'-2'415'0,"0"1"-64"0,1-1 47 15,-2 0-33-15,1-1-43 0,2 0-19 16,1-1-40-16,1 1-25 0,0-4-26 0,0 2-16 16,1-1-36-16,5-5-4 0,4-2-24 0,1 5-4 15,5-2-22-15,1 1 4 0,2 3-18 16,0 2-12-16,-1 0-9 0,-11 4-2 0,5 0-3 16,17 13-7-16,-16-3-7 0,0 3 0 15,-3 1-12-15,-2 4 4 0,-3 0-1 0,1-1-3 16,-6-1-2-16,0-7-4 0,0 4-14 0,0 4 8 15,-13 12 0-15,5-12-2 0,0-5-12 0,-1 3-2 16,-2-3 6-16,3 0-7 0,-4-2 2 16,1 0 14-16,2-3-8 0,2-1-7 0,0-3 4 15,1 2-5-15,2-2 3 0,1 1-6 16,1-1-3-16,-3-1 0 0,3-2-6 0,0 3 1 16,1-1-8-16,1-2 13 0,0 0 4 0,0 0-1 15,12 7-4-15,-5-6-2 0,10 3 2 16,2-1-7-16,3-1 13 0,0 1-23 0,-1-1-16 15,4 0-23-15,-1 1-31 0,3-1 10 0,-3 0-116 16,-5 0-53-16,1-1-70 0,-7-1 30 0,1 2-246 16,-5-2 12-16,-9 0 40 0,6 0 45 15,-6 0 15-15,7 0 26 0,-7 0 25 0,8 0 52 16,-8 0 31-16,6 0 2 0</inkml:trace>
  <inkml:trace contextRef="#ctx0" brushRef="#br0" timeOffset="82193.34">15280 2430 565 0,'-6'5'425'0,"3"-2"-14"0,3-3-12 16,0 0-18-16,0 0-18 0,0 0-36 16,-15 12-35-16,15-10-27 0,-3 1-23 0,3-1-13 15,3 2-1-15,-1-1-7 0,14 2-9 16,6-1-16-16,6 2-17 0,7-5-29 0,-3 0 6 16,6 0-38-16,5 1 9 0,-3 0-11 15,0 1-12-15,-1 0-28 0,-3-1-5 0,-5 0 6 16,3 1-25-16,-5 3-37 0,-4-5 3 0,-3-1-42 15,-4 4-26-15,-18-4-19 0,9 0-28 16,1 0 8-16,-2 0-65 0,-8 0-39 0,0 0-16 16,11 0-61-16,-11-2 25 0,-2 0-296 0,-2 0 32 15,1-1 24-15,-1 1 61 0,2-1 33 16,-2-2 26-16,-2-6-20 0,0-2 68 0,3 3 16 16,1 0 14-16</inkml:trace>
  <inkml:trace contextRef="#ctx0" brushRef="#br0" timeOffset="82753.64">16096 2179 1030 0,'-2'-12'495'0,"0"3"-43"0,0 0-46 0,2 0-36 16,-1 2-43-16,1 7-24 0,0 0-36 0,0-10-40 15,11-9-25-15,-1 7-13 0,5 3-27 16,2 3-13-16,2 2-17 0,0 3-16 0,-9 1-11 16,6 0 0-16,16 13-19 0,-15-2-10 0,0 2 2 15,-1 2-12-15,-5 3-4 0,-3 1-5 0,-1 0-16 16,-2-1 13-16,-2 1-25 0,-3-4 12 0,0-5-5 16,-12 14-14-16,5-9 11 0,-2-1-10 15,0-2-2-15,-2 0 8 0,-2-3-4 0,-1 0-12 16,1-1 11-16,3-4-2 0,3-1-9 0,-1-2-7 15,1 1 6-15,1-2-2 0,2 2-7 16,0-2-11-16,4 0 13 0,0 0-7 0,0 0-11 16,0 0-13-16,0 0 16 0,-8-6-4 0,10 6-1 15,0-2 9-15,4 1-5 0,2 1 1 16,-2 0 8-16,3 0-14 0,0 0 5 0,9 0 1 16,18 12-5-16,-13-5 18 0,1 3-10 0,-4 2-3 15,-1 1 10-15,-1 0-1 0,-1 2 6 16,-3 0-9-16,-5-1 10 0,0 1 6 0,-5 0 2 15,-2-3 6-15,-2-12 4 0,0 9 19 0,0-3-4 16,-15 15-10-16,4-12-7 0,-3 0 12 0,-1-2 0 16,-3 0 0-16,-1 0-12 0,-1-3 6 15,-6 1-9-15,1-2 5 0,-2-1-29 0,2 1-20 16,-2-3-23-16,5 1-51 0,10-1-41 0,-3 0 13 16,-2 0-96-16,-16-17-63 0,24 13-33 0,3-1 27 15,4-2-238-15,6 1 41 0,-4 0-9 16,9-4 36-16,3-2 51 0,3 3 29 0,5-1 23 15,4 0 41-15,3 1 16 0,0 2 11 16</inkml:trace>
  <inkml:trace contextRef="#ctx0" brushRef="#br0" timeOffset="83021.86">16654 2375 1265 0,'2'0'436'0,"0"0"-33"0,-1 2-33 16,1-2-1-16,2 4-33 0,0-2-16 0,17 3-15 16,-6-1-35-16,5-2-26 0,-3 2-4 0,3-1-28 15,0 0-15-15,3-1-32 0,-6 1-27 0,5 0-23 16,-1-2 13-16,-12-1-50 0,6 0-22 16,4 0-48-16,-3 0-51 0,-3 0-60 0,0 0 11 15,-3 0-163-15,-2 0-67 0,9-10 28 16,-13 6-263-16,2 2 43 0,-1-1 23 0,7-4 37 15,2 0 41-15,0 0 53 0,6 1-14 16,1 2 24-16,1 3 13 0,2-5 52 0</inkml:trace>
  <inkml:trace contextRef="#ctx0" brushRef="#br0" timeOffset="83471.59">17373 2044 665 0,'3'-5'549'0,"-2"0"-93"16,2 2-41-16,-3 1-38 0,2-1-44 15,1 1-31-15,-2 0-31 0,0 1-20 0,-1 2-8 16,1 0-8-16,-1 2-13 0,-1 2-20 0,1 0 11 16,-3 12 2-16,3-7-20 0,-11 21-15 15,4-6 5-15,0-2-24 0,-1 2-16 0,0 4-15 16,3-3-15-16,0 1 15 0,0 2-10 15,3-1-29-15,1 5 6 0,-1 0-3 0,2-20-6 16,0 8-11-16,14 28-10 0,-4-29 2 0,4 1-13 16,-2-3-9-16,5-2-13 0,-1-4-11 15,4-2-12-15,5-5 7 0,-4 0-3 0,-10-5-30 16,4 0-25-16,6 0 2 0,22-18 6 0,-23 7-22 16,-2 0-7-16,-3-3 30 0,2-1-6 15,-3-2 14-15,1-2-21 0,-9 7 8 0,3-3 23 16,-1-1-27-16,-6 8 4 0,-2-1 4 15,0 9 1-15,-12-20 18 0,1 11-4 0,-4 4 4 16,-1 0 0-16,-3 3 4 0,-2 2-29 0,-2-1-14 16,-1 1-19-16,0 0-32 0,13 0-45 15,-3 0 15-15,-1 0-137 0,1 0-53 0,5 0 29 16,1 0-305-16,8 0 48 0,-7 0 40 0,7 0 40 16,-6-2 36-16,14 1 30 0,12 0 46 15,-6 1 23-15,5 0 22 0,8 0 10 0,5 0-6 16</inkml:trace>
  <inkml:trace contextRef="#ctx0" brushRef="#br0" timeOffset="84042.62">17952 2271 799 0,'9'11'545'0,"-2"2"-67"16,-1 2-47-16,-3 1-27 0,3 1-43 0,-2 3-27 15,-2-3-45-15,2 2-2 0,-3-9-45 0,0 0-21 16,-1 2-23-16,0-4 3 0,0 1-31 15,0-2-15-15,0-4-17 0,0 3-18 0,0-6-9 16,0 0-12-16,0 0-7 0,0 5 1 0,0-5 1 16,0 0-21-16,-7 9-2 0,4-11-17 15,0-2 0-15,3 1-12 0,-1-4-14 0,3-10-3 16,-2 7-17-16,12-15-7 0,-5 7 7 0,3 1-3 16,2 2-12-16,1 1 11 0,0 4-8 15,4 2-6-15,2 2 7 0,0 3 0 0,3 1-9 16,-13 2 16-16,24 12-15 0,-14-4 14 0,1 1-2 15,-2 8-11-15,0-5 4 0,-1 2 9 16,-4 1-4-16,-2 0 21 0,-1-1-16 0,1-2 14 16,-7-2 1-16,-1-2-14 0,-2-2 10 15,-1-1-1-15,0 0 2 0,2-3 4 0,-2-2-13 16,0 0 12-16,0 0-4 0,0 0 1 0,-12 4-4 16,9-7 3-16,1 1-11 0,0-3 15 15,-1-1-23-15,0 1 20 0,-1-11-28 0,4 3 17 16,0-1 1-16,0 14-14 0,0-14 3 0,0-1-8 15,16-14 6-15,-8 17 13 0,3 2 0 16,-1 5-15-16,5 0 12 0,1-1-15 16,0 2-3-16,-1 4 25 0,6-2-6 0,-12 2-11 15,4 0 22-15,21 12-6 0,-16-4-7 0,0 1 17 16,-4 0-7-16,-1 2 7 0,-2-2-26 0,1 3 25 16,-8-5-13-16,1 1 20 0,-4-3-16 15,-1 1 2-15,0-6-39 0,0 0-25 0,0 6-33 16,-13 1-72-16,9-5 14 0,-1-4-151 15,0 1-97-15,-1 0 34 0,0-1-222 0,-1-1 42 16,3 1 39-16,1-3 39 0,2 0 52 0,0 2 1 16,2-1 45-16,1-1 23 0,8-10 21 15,-1 1 5-15,7 1 17 0</inkml:trace>
  <inkml:trace contextRef="#ctx0" brushRef="#br0" timeOffset="84324.37">18635 2291 389 0,'1'1'467'0,"0"0"-90"0,-1 1 36 16,0 3-11-16,1 0-13 0,-2 0-8 0,2 1-26 15,1 0-9-15,-2 4-24 0,9 13-15 16,-2-8-46-16,2 0-27 0,1-1-12 0,3-1-39 16,-3-2-3-16,8-2-20 0,0-6-11 15,1 3-14-15,1-2-25 0,-1-4-3 16,-8 0-6-16,5 0-34 0,21-10 0 0,-16 2-21 16,0 0-18-16,-3-2-5 0,2-3 0 0,-4 2-28 15,-1-1-3-15,-2 1-6 0,-3 1-7 16,-3-3-11-16,-6 5-2 0,-1 8-1 0,0-9-7 15,0 4 1-15,-27-7-19 0,9 5 4 0,-3 3-34 16,-4 2 9-16,-1 1-91 0,0 1-22 16,14 0-40-16,-7 0-58 0,1 0 26 0,1 0-267 15,4 0 8-15,3 0 38 0,3 0 34 16,7 0 37-16,-6 5 24 0,13-4 45 0,16 4-1 16,6 1 13-16,2 0 4 0</inkml:trace>
  <inkml:trace contextRef="#ctx0" brushRef="#br0" timeOffset="84834.98">19405 2319 400 0,'19'-9'474'0,"-4"-1"-88"15,0-2 10-15,-4 2-41 0,-4 3 16 0,-1-1-27 16,-5 1-27-16,1 2-26 0,-1 0-29 0,-1 5-25 16,0 0-10-16,-11-12-22 0,-5 8-21 15,-4 1-15-15,0 2-17 0,9 1-25 0,-23 10 1 16,10-2-20-16,1 4-4 0,1 3-8 0,2 2-17 15,4 0-15-15,0 1 10 0,5-1-6 16,4 3-4-16,2-2-24 0,5 1 16 0,0-10-23 0,11 13 11 16,-2-8-8-16,1-4-26 0,5-4-12 15,1 0-8-15,-1-3-24 0,-6-3-6 16,5 0-38-16,18-16-1 0,-13 6 8 0,-4-3-71 16,3-1-46-16,4-2-12 0,-6-2-36 0,-3-2-18 15,2-2-17-15,1-2 27 0,-1-2-109 0,-3-3-1 16,-2-2 15-16,1-1 18 0,-5 0 68 15,-2 0 88-15,-1-1 15 0,-1 0 174 0,-2 18 22 16,0-10 28-16,0-2 30 0,-11-30 6 0,5 31 26 16,-3 4-9-16,1 1-13 0,-1 4 84 0,3 3-2 15,-2 3-16-15,2 3-1 0,0 6-1 16,6 2-5-16,-15 13 11 0,7 4 3 16,2 6 8-16,3 4-10 0,2 7-2 0,1-18 5 15,0 9-7-15,0 4-8 0,0 5-28 0,13 36-11 16,-9-32 0-16,2-4-25 0,0 0-3 0,0-2-17 15,1-5-25-15,-2 1-37 0,2 1-33 16,-2-5-51-16,-2-3-42 0,1-5-34 0,0-4 13 16,-3-4-164-16,1-5-67 0,-1-1 32 0,3-2-278 15,-4 0 62-15,0 0 40 0,0 0 38 16,21-17 32-16,-14 5 35 0,6-1 17 0,5-2 25 16,0-1 20-16,2 1 14 0,0-3 4 15</inkml:trace>
  <inkml:trace contextRef="#ctx0" brushRef="#br0" timeOffset="85035.01">19866 2161 350 0,'8'-3'561'0,"-3"0"-130"0,0 3-16 16,-2 1-10-16,0 2-27 0,0 2-24 15,-1 1-6-15,3 13-29 0,-1 4-28 0,1-1 2 16,-3 3-33-16,2-3-11 0,-3 4-25 0,-1 1-47 16,1-6-24-16,0 1-10 0,0 0-14 0,0 0-38 15,1-8-60-15,-2-4-39 0,0-3-47 16,0-3-47-16,1 1 13 0,2-4-160 0,1-1-69 15,-4 0 28-15,0 0-275 0,10 0 60 0,13-18 21 16,-11 5 74-16,1 2 28 0,2-3 26 0,0-1 6 16,3 1 25-16,3-1 15 0,0-1 12 15</inkml:trace>
  <inkml:trace contextRef="#ctx0" brushRef="#br0" timeOffset="85223.51">20296 2198 898 0,'6'-2'544'0,"-2"0"-52"0,-1 2-19 16,1 4-40-16,-3 1-12 0,3 12-23 15,-2-4-41-15,-1 0-41 0,0 8-7 0,-1 0-35 16,0-11-32-16,0 11-23 0,0 0-28 0,0 2-19 16,0 1-19-16,0 0-16 0,-15 24-126 15,8-26-73-15,2-1 6 0,-3-4-239 16,4-6 27-16,-2 4-346 0,1-1 51 0,1-3 49 16,3-4 38-16,-2-3-15 0,3-4 33 0,0 0 70 15,0 7 38-15,0-7 22 0,14 14 17 16,-7-13 12-16</inkml:trace>
  <inkml:trace contextRef="#ctx0" brushRef="#br0" timeOffset="86152.17">13577 3807 1026 0,'0'0'541'0,"-13"0"-47"0,13 0-22 16,0 0-34-16,0 13-14 0,0-13-30 0,0 0-47 15,0 0 7-15,0 0-32 0,-24 22-13 16,24-21-30-16,2 1-13 0,3-1-19 0,1 2-9 16,13-1-25-16,5 0-28 0,4 1-8 0,-1 0-26 15,1-3-11-15,1 1-12 0,1 2-17 16,-3-2-11-16,2 3-27 0,-1-2-31 0,-4 0-63 16,0 0 1-16,-4-1-122 0,-7-1-59 0,-2 0 22 15,-11 0-196-15,8 0-67 0,-8 0 41 16,8 0 35-16,-8 0 31 0,7 0-254 0,-9 2 51 15,-2-1 39-15,-1-1 53 0,-2 2 41 16,-11 3 24-16,-1-3 2 0,-2 3 33 0,-4 3 23 16,2-1 46-16,-3 0-19 0</inkml:trace>
  <inkml:trace contextRef="#ctx0" brushRef="#br0" timeOffset="86368.74">13527 4030 754 0,'-6'2'636'0,"0"1"-78"0,3 0-46 16,1 1-52-16,2-1-43 0,2-1-14 15,1 2-47-15,2-3 2 0,2 0-14 0,12 3-44 16,-8-4-34-16,6 0-30 0,5 0-9 0,2 0-31 16,4 0-38-16,0 0-22 0,-1 0-13 15,0 0-93-15,0 0-54 0,-4 0-77 16,-2 0-63-16,-2 0 14 0,12-6-179 0,-24 3 30 16,0 1-314-16,-5 1 36 0,1-1 44 0,1 1 57 15,-4 1 44-15,0 0 24 0,2 0 43 0,-2 1 17 16,0 2 29-16,2 0 35 0,1 0 11 15,12 5-8-15</inkml:trace>
  <inkml:trace contextRef="#ctx0" brushRef="#br0" timeOffset="87919.5">14414 3783 421 0,'0'-16'481'0,"0"16"-74"16,0 0-59-16,-14-13 14 0,14 13-52 0,-14-17-36 16,14 17-10-16,1 2 10 0,-1 2-9 0,1 2-8 15,2 12-24-15,1 0-3 0,0 2-14 16,-1 2-18-16,0 2-10 0,1 0-9 16,-4 1-26-16,2-4-2 0,-2 0-31 0,0-10 8 15,0 6-31-15,0 2-8 0,0-2-13 0,0-3-35 16,0-2-51-16,0-2-51 0,0-3-49 0,0-7 12 15,0 8-134-15,0-8-69 0,0 7 28 0,1-8-272 16,3-2 18-16,0 2 59 0,0-2 34 16,11-8 6-16,-2-3 55 0,2 0 19 0,1 0 30 15,-2-1 21-15,1-2 10 0</inkml:trace>
  <inkml:trace contextRef="#ctx0" brushRef="#br0" timeOffset="88280.47">14665 3777 982 0,'2'-3'496'15,"0"-1"-74"-15,-2 2-49 0,0 1-34 16,0 1-32-16,0 1-10 0,-2 4-21 0,-2-1-22 16,-1 11-5-16,-3 3-15 0,0 0-26 15,-3 3-22-15,5 0-11 0,1 1-16 0,-2 0-5 16,5-1-22-16,2 4-7 0,0-18 2 0,0 7-38 16,11 17 14-16,-2-18-24 0,0 1-8 0,3-4-2 15,1 0-1-15,5-7-27 0,2-2 21 16,-12-1-39-16,5 0 10 0,22-14-21 15,-17 6-3-15,2-1-10 0,-4-3-1 0,-3-4-12 16,1 1 4-16,-5 0-2 0,0-2-12 0,0 2 3 16,-2-3-13-16,-3 0 12 0,-2 5 9 0,0 2-10 15,-2 11 4-15,0-10 0 0,0-2 1 16,-19-6-8-16,3 13 0 0,-1-1 6 0,-2 5-4 16,8 1-14-16,-5 0-10 0,-5 0-6 15,-21 13-43-15,19-5-7 0,1 1 8 0,4-1-90 16,0-1-28-16,7 0-35 0,2 0-47 0,4-4 30 15,3 2-235-15,0-2 37 0,2-3 36 0,0 0 1 16,0 0 52-16,27 9-13 0,-7-5 55 16,5-2 6-16,6-2 4 0,1 2 40 0</inkml:trace>
  <inkml:trace contextRef="#ctx0" brushRef="#br0" timeOffset="88652.96">15100 3818 471 0,'0'0'490'0,"-2"2"-45"0,0 0-28 16,-2 1-31-16,4 2-28 0,-11 8-22 0,6 2-27 16,-4 1-27-16,0 2-28 0,2 0 3 15,3 3-29-15,-3-2-15 0,5-1-14 0,1 1-17 16,1-10-31-16,0 3-20 0,0 1 7 16,15 13-15-16,-7-14-4 0,3-5-31 0,1-3-11 15,-1-1 6-15,-11-3-21 0,16 0 3 0,-1 0-10 16,19-11-19-16,-16 4 3 0,-1-1-13 15,-2-3-12-15,1-2-10 0,-3 0-4 0,0-2-5 16,-6-5 6-16,4 4 1 0,-4-4-6 16,-1 1-12-16,-2-1 18 0,-2 1-16 0,-2 1 10 15,0 11-5-15,0-4 0 0,-14-10 3 16,3 11-2-16,-5 5-3 0,-2 1 1 0,2 2 6 16,5 2-15-16,-5 0-9 0,-18 11-11 0,15-8-27 15,-2 2-24-15,5 4 8 0,3-1-109 16,-1-1-67-16,1-1-37 0,8 1 27 0,1-3-252 15,0-1-7-15,4-3 57 0,0 0 14 16,0 0 31-16,22 16 31 0,-4-11 51 0,9 0 25 16,2 2 30-16,1-2-3 0</inkml:trace>
  <inkml:trace contextRef="#ctx0" brushRef="#br0" timeOffset="89144.28">15723 3990 1199 0,'-4'2'430'16,"0"-1"-3"-16,-1 2-25 0,-2 0-25 15,3-1-25-15,1 0-22 0,-1 1-19 0,0-1-7 16,1 0-34-16,1 0-20 0,-3-1-3 0,5 2-14 16,-2-3-39-16,2 1-19 0,2 0-21 15,5 0-14-15,13 0 9 0,7 2-15 16,2-1-25-16,5 1-13 0,3-3-8 0,-4 3-8 15,-15-3-10-15,9 0-6 0,4 0 1 16,0 0 8-16,1 0-9 0,-1 0-5 0,-3 0-24 16,-1 0-3-16,-5 0-16 0,-2 0-2 15,-2 0 1-15,-7 0-2 0,1 0-19 0,-5 0-14 16,-1 0-3-16,-6 0-30 0,0 0-33 0,7 0-22 16,-7 0-28-16,9-6-47 0,-9 4 20 0,-2 0-117 15,0-1-34-15,2 2 27 0,-5-2-263 16,2 1 47-16,1-1 45 0,-2 0-36 15,-3 0 26-15,3 0 31 0,-1 2 42 0,-9-5 48 16,2 2 2-16,2 2 41 0,3-1 15 0,-1 3 4 16</inkml:trace>
  <inkml:trace contextRef="#ctx0" brushRef="#br0" timeOffset="90724.01">16910 3904 456 0,'0'-15'348'0,"34"-14"-22"15,-28 15-9-15,2-3-38 0,-4 0-1 0,2-3-34 16,-4-4-30-16,-2 4-23 0,0 9 34 15,0-5-5-15,-15-21-28 0,4 20 0 0,0 0-14 16,-1 2-35-16,-3 4-5 0,-4 4-22 16,2 2 1-16,7 5-18 0,-6 0-12 0,-24 12-12 15,18-2-4-15,-1 4 3 0,2 1-9 0,4 3-6 16,1 0 1-16,1 2-1 0,3-2-12 16,3 0 0-16,5-2-14 0,2-4 8 0,2-12-11 15,0 9 9-15,0-1-10 0,20 9-2 16,-7-10-5-16,3-2 2 0,-2-3-13 0,-4-2-5 15,4 0-2-15,1 0-14 0,19-11-10 0,-17 5-18 16,1-3 10-16,-1 2 18 0,-3-3-3 0,2-2 0 16,-1 2-9-16,-2-2-10 0,2 0 23 15,-5 1-5-15,-3 4 26 0,0 1 5 0,0 0-8 16,-4 3 5-16,0 0 0 0,-3 3 13 0,0 0 3 16,0 0 24-16,10 13 15 0,-6 4 23 0,-2 3-10 15,-2-8 12-15,0 8 4 0,0 2-15 16,0 2 6-16,0 2-10 0,0 1 3 0,0 2-25 15,0-3 25-15,0-1-21 0,0-2-10 16,0-3-4-16,0-2-46 0,0-4-27 0,0-3-25 16,0-2-30-16,0-3-43 0,0-6 11 0,0 0-209 15,0 0 27-15,-2 8-290 0,4-11 29 16,8-7 45-16,-4-4 40 0,7 1 41 0,4-3 23 16,0 0 26-16,1 1 47 0,5 1 6 0,-1 3 54 15,9-3-56-15</inkml:trace>
  <inkml:trace contextRef="#ctx0" brushRef="#br0" timeOffset="91281.49">17529 3866 1176 0,'3'7'498'0,"-2"-2"-33"0,3 12-49 16,0 2-52-16,-2 0-19 0,-1-2-33 0,1 0-48 15,-2-3-11-15,0-4-38 0,0-3-11 16,0 0-42-16,2-2 8 0,-2 1-30 0,0-6-1 15,0 0-21-15,0 0-10 0,0 0-18 0,-5 9 10 16,3-7-30-16,0-4-1 0,0 0-17 16,0-3 1-16,2 0-24 0,-2-12-13 0,4 3-9 15,-2 6 0-15,0-6-18 0,13-16 8 0,-6 13-6 16,4 3-7-16,-2 2 8 0,2 2 0 0,3 3 7 16,3 1-9-16,1 2 7 0,-9 4 5 15,7 0-6-15,2 0 11 0,23 15 6 0,-21-2 15 16,0 0 4-16,-3 4 6 0,0 2-10 15,-1-3 18-15,-1 1-18 0,-3-3 1 0,-3 1 0 16,-7-4 12-16,7-1-30 0,-5 0 11 0,-1-5 3 16,2-1 11-16,-2-1-3 0,-2-3 10 15,-1 0-5-15,0 0 1 0,0-1-16 0,-1-2 4 16,0 0-1-16,-1-1 12 0,0 1-14 16,-2-3 6-16,4 0-9 0,-2-2 8 0,2-1-14 15,0-5-15-15,0-1 13 0,0 0-2 16,17-12-15-16,-9 14 10 0,5 2-3 0,-1 2 9 15,4 2-17-15,-1 2 9 0,4 2-6 0,1 1 18 16,-9 2-22-16,5 0 23 0,23 14-13 0,-16-5 4 16,-2 2-6-16,-1 1 11 0,-2-1-2 15,-2 4 13-15,-1-1-9 0,-7-2 9 0,-1 1 11 16,-3-3-8-16,-3-1-11 0,1-1 9 16,-2-8-10-16,0 0-6 0,0 0-40 0,-15 9-45 15,10-9-58-15,-1 0 12 0,1-2-175 0,-11-4-54 16,1-1 32-16,1-2-324 0,3 0 66 15,7 1 67-15,-1-1 1 0,5 9 43 0,0-8 59 16,17-11 18-16,3 6 12 0,4 2 44 16,1-1 29-16,1 2-22 0,3 4 46 15</inkml:trace>
  <inkml:trace contextRef="#ctx0" brushRef="#br0" timeOffset="91573.29">18336 3884 371 0,'3'3'455'0,"0"2"-57"15,0 0-58-15,1 12 56 0,2-1-14 0,-1 2-2 16,-1-2-25-16,-2 0-9 0,3 2-25 0,0-3-14 15,-2 0-22-15,5-1-21 0,-1-6-23 16,2 2-12-16,3-2-18 0,-1-1-38 0,0-2-12 16,0-3-5-16,-3 0-22 0,3-2-17 0,-11 0-12 15,10 0-11-15,3 0-35 0,18-13-5 0,-14 5-7 16,0-5-20-16,-1 2-32 0,-1-1-16 16,-2-2 13-16,1 0-15 0,-6 4 10 0,-1 2-12 15,-4-2-1-15,-2 2 6 0,-1 8-13 16,0 0 9-16,-18-20-2 0,3 12-16 0,-5 5-5 15,-6 1-28-15,1 0-12 0,1 2-30 16,12 0 11-16,-4 0-101 0,-2 0-32 0,2 0-40 16,2 0 25-16,4 0-213 0,1 0-63 0,9 0 42 15,0 0 33-15,-8 10 46 0,14-7 30 16,15 0 24-16,4 0 36 0,5 2 1 0,1-1 11 16,5 0 6-16</inkml:trace>
  <inkml:trace contextRef="#ctx0" brushRef="#br0" timeOffset="92040.03">18913 3942 547 0,'11'-9'358'16,"2"0"-21"-16,-6 2-25 0,-3-1 2 16,0 1-41-16,-3 2 9 0,0 0 8 0,-1 5-22 15,0 0 2-15,0-7-39 0,-17-7-14 0,3 9-8 16,0 5-9-16,0 0-23 0,4 0-26 16,-5 0-1-16,-18 16-4 0,13-6-21 0,3 0-10 15,1 5-16-15,0 2-1 0,8-1-13 16,1 4-12-16,2-3 11 0,5-8-14 0,0 3-17 15,16 14 0-15,-2-13-11 0,2-3 2 0,4-3-17 16,1-3-10-16,0 2-21 0,-14-6-15 0,8 0-17 16,22-11-9-16,-14 3-36 0,-1-2 0 15,-4-4-10-15,6 1 9 0,-4-3-71 0,-5-1-16 16,-1-1-17-16,-2-5-1 0,0-1-1 16,-1 0 8-16,0-4 8 0,-6-1 7 0,-1-2 23 15,2-1 38-15,-4 1 25 0,-2-4 25 0,0 21 30 16,0-6 12-16,-16-30 28 0,6 26 20 15,3 2 25-15,-3 5-7 0,2 2 57 0,2 1 5 16,-2 7-16-16,2 2 12 0,0 4 11 0,6 1-1 16,-15 13 4-16,4 1 18 0,7 8 3 0,-2 7 10 15,2 3 5-15,2-3-9 0,1 3-1 16,1-15-16-16,0 9-5 0,15 32-13 0,-5-26-10 16,0 1-2-16,2-7-15 0,3-3-7 0,-1 4-47 15,1-6-47-15,1-4-45 0,4-2-63 16,2-2 13-16,-1-4-160 0,0-4-68 0,2-3 28 15,-12-2-280-15,6 0 49 0,2 0 32 16,23-15 36-16,-23 7 21 0,6-1 58 0,1-2 3 16,0-1 25-16,2-1 13 0,1-1 11 0,-2-2 46 15</inkml:trace>
  <inkml:trace contextRef="#ctx0" brushRef="#br0" timeOffset="92225.53">19633 3802 704 0,'7'-5'505'0,"-3"1"-71"15,0 2-47-15,0-1-53 0,-2 3-18 16,0 3 6-16,-2-1-11 0,1 4-7 0,-1 1-2 15,0 13-17-15,0-9-43 0,0 5-3 16,0 5-31-16,0 1-12 0,0 3-26 0,0-2-32 16,0 0-43-16,0-5-27 0,0-3-62 15,0-5-45-15,0-1-47 0,0-3 8 0,0-6-178 16,0 0-58-16,1 9 28 0,2-11-266 0,2-2 45 16,6-6 36-16,2 0 35 0,1-2 30 15,-3-3 52-15,5 0-16 0,-2-3 57 0,3 0 36 16,1-3-4-16</inkml:trace>
  <inkml:trace contextRef="#ctx0" brushRef="#br0" timeOffset="92401">19936 3763 894 0,'10'-1'503'0,"-3"-2"-11"0,0 6-39 0,-3 3-27 15,2 7-22-15,1 6-10 0,-2 2-19 16,0 1-45-16,0 2 6 0,-2 1-43 0,-1 0-28 16,-1 2-25-16,-1-14-18 0,0 5-49 0,0 6-18 15,-18 19-149-15,9-23-110 0,-1-2 10 0,-1-7 9 16,-2 1-535-16,-4-1 49 0,0-1 53 15,-1-4 10-15,0-2 54 0,2-1 36 0,-4-3 20 16,0 0 32-16,-2 4 30 0,9-4 29 16,-7 0 37-16,-5 0-17 0</inkml:trace>
  <inkml:trace contextRef="#ctx0" brushRef="#br0" timeOffset="93302.66">13407 5241 1046 0,'0'0'369'16,"-16"0"-48"-16,16 0 64 0,0 0-18 16,0 0-5-16,0 0-20 0,0 13-28 0,0-13-1 15,-13 0-41-15,13 0-3 0,0 0-15 0,0 0-12 16,0 0-25-16,0 0 10 0,22 17-19 0,2-17-24 16,1 2-19-16,3-1-4 0,-2 1-37 0,4-1-1 15,-5 0-20-15,6 1-21 16,-4 1-7-16,-3-1-88 0,-5-2-67 0,-5 0-75 15,-2 1 14-15,-12-1-193 0,7 0 30 0,-7 0-303 16,7 0 17-16,-7 0 83 0,6 2 13 0,-10 1 48 16,-1-2 39-16,-8 5 15 0,-1 0 47 15,-4-1 11-15,-4 3 15 0,-2-1 42 16,6 1 10-16</inkml:trace>
  <inkml:trace contextRef="#ctx0" brushRef="#br0" timeOffset="93502.2">13357 5453 923 0,'-4'4'495'0,"0"-1"-72"0,2 0-12 16,3 2-22-16,0-2-23 0,2 0-35 0,11 5-6 16,2-3-50-16,0 4-5 0,6-6-39 0,2-1-17 15,1 3-21-15,2-3-24 0,0-2-34 16,-13 0-31-16,6 0-67 0,1 0-66 0,3 0 2 16,17-13-219-16,-22 7 24 0,0 3-328 15,-6 1 32-15,3-3 35 0,-4 3 38 0,4-4 32 16,5 5 24-16,0-1 9 0,8 1 36 0,1 0 50 15,3 0 5-15,9 1 12 0</inkml:trace>
  <inkml:trace contextRef="#ctx0" brushRef="#br0" timeOffset="94415.19">14762 5279 283 0,'9'-5'484'0,"-1"-7"-85"0,-3 4-28 16,-3-1-48-16,0 1-6 0,-2 8-27 15,0-9-19-15,0-3-2 0,-15-17-32 0,4 14-28 16,0-1-1-16,2-4-32 0,-6 7-14 16,0-1-9-16,-3 2-21 0,0-2 3 0,0 9-8 15,-4 0-16-15,1 5 5 0,10 0-13 0,-6 0-6 16,-24 14-12-16,21-2 7 0,0 4-15 15,1 2-7-15,4-1-5 0,-2 3-5 0,5 1 0 16,5 1-5-16,-1-5-11 0,7 4 0 0,1-15-9 16,0 3 6-16,12 13-7 0,-1-12-8 15,1-3 9-15,0-2-13 0,1-4-11 0,6 0-6 16,1-1-11-16,-9 0 0 0,4 0-9 16,22-16-9-16,-15 6-4 0,0-2 8 0,1 0 0 15,-3 0-1-15,0-3 11 0,1-1-4 0,-4 1 2 16,1 2-4-16,-1 1 3 0,-4 0 17 0,-2 2 3 15,-2 3 8-15,-2 2 5 0,-2 1-3 0,-1 1-6 16,0 3 1-16,-4 0 18 0,0 0 21 16,4 12-5-16,-2 5 5 0,-4 2 10 0,2-6 10 15,0 4 18-15,0 5-18 0,0 1-1 0,0-1-8 16,0 0-6-16,0 1-22 0,0-2 27 16,8-2-18-16,1 17-15 0,-7-26-21 0,0-1-29 15,0-1-28-15,0-3-16 0,0-3-64 0,-2-1 12 16,2-2-136-16,1 1-46 0,2-4-45 15,0-6 29-15,3-2-265 0,1-3 56 0,0 0 37 16,2-3 13-16,-2 0 51 0,3-1 33 16,-5-1 15-16,4 1 51 0,2-2-17 0,-4 1 11 15,2 1 41-15</inkml:trace>
  <inkml:trace contextRef="#ctx0" brushRef="#br0" timeOffset="94634.23">15056 5104 550 0,'6'-9'445'0,"-1"4"37"15,-1 1-59-15,-1 0-44 0,-1 0-44 0,1 4-24 16,-1 1 9-16,0 3-10 0,2 2-19 15,3 9-11-15,-1 4 7 0,0 3-7 0,-2 3-29 16,3 4-28-16,-1-3-24 0,-3 1 19 0,-1 2-24 16,0 0-20-16,-2 0-24 0,0-2-20 15,0-4 4-15,0-1-11 0,0-12-45 0,0 4-8 16,0 0-100-16,0 1-57 0,-11 11-36 16,9-17-50-16,2-4 16 0,-3-2-170 0,3-3 30 15,0 0-313-15,0 0 40 0,11 0 36 0,4-3 67 16,6-5 23-16,2 2 28 0,4 0 56 0,0-3 12 15,6 1 15-15,-1-5 51 0,8 4-18 16,4 0 4-16</inkml:trace>
  <inkml:trace contextRef="#ctx0" brushRef="#br0" timeOffset="95387.74">16094 5300 826 0,'-2'3'457'0,"0"-2"-48"0,-5 12 2 15,0-1-36-15,-2 5-21 0,2 0-15 0,-1 0-25 16,1 1-15-16,0 0-33 0,0-5-15 16,1 3-34-16,3-3-13 0,-1-3-30 15,0-4-18-15,0 1-18 0,0-3-12 0,4-2-2 16,-4 1-13-16,4-3-5 0,-2 0-20 15,2 0 8-15,0 0-19 0,0 0-26 0,-5-11 10 16,5 4-34-16,7-10 11 0,-3 0-18 0,6-1-16 16,-1-3-4-16,1-3-4 0,4 3 0 0,0 4 17 15,2 1-22-15,-5 2 12 0,5 3-1 16,1 1-9-16,1 2 2 0,-2 6 17 0,-4 2-1 16,1 0 10-16,18 12-21 0,-15-2 16 15,0 2 4-15,2 2 5 0,-5 3 1 0,1-2 9 16,-3 2-19-16,0-2 6 0,0 0 1 0,-4-2 20 15,-3-3-27-15,1-1 20 0,-3-3-10 16,-2-1-3-16,0-1 5 0,0-4 0 0,0 0-10 16,0 0-1-16,-6 3-11 0,3-6 20 15,1 1-9-15,0-2-3 0,0-2-13 16,0 1-3-16,2-3-12 0,-1 2 1 0,1-4 11 16,0-2-2-16,0-2-18 0,18-15 2 15,-6 16 10-15,3 1-14 0,1 3 2 0,4 1-1 16,3 3 20-16,-10 5-1 0,5 0 4 15,5 0-9-15,0 0-4 0,25 13 25 0,-23-5-17 16,-2 1 29-16,-1 0-3 0,-4 4-2 0,-4-1 0 16,-5 1 8-16,0 2 9 0,-5-5-6 0,-2-3-4 15,-2-7-10-15,0 0 14 0,0 8-4 16,0-8-20-16,-13 14-31 0,9-11-37 16,-1-3-46-16,-2 1-60 0,3-1 13 0,-1-1-124 15,-1-1-57-15,1-1 31 0,1 0-273 0,2-2 41 16,1 1 33-16,4-1 21 0,8-10 44 15,7 2 40-15,0 0 36 0,4 2-2 0,3-1 34 16,2 1 15-16,-5-1 39 0</inkml:trace>
  <inkml:trace contextRef="#ctx0" brushRef="#br0" timeOffset="95670.03">16847 5295 348 0,'4'-1'453'0,"0"1"-30"0,-3 3-65 16,-1 0-47-16,0 2 60 0,-1 2-6 16,-3 9-22-16,4-8 8 0,0 5-38 0,-6 19-12 15,6-14-3-15,0-8-18 0,0 2-31 16,13 17-17-16,-1-13-19 0,1-3-33 0,3-4-1 15,3-1-19-15,0 0-18 0,2-3-13 16,-2-1-5-16,4-4 8 0,-11 0-13 0,3 0-42 16,7 0-5-16,18-11-34 0,-21 4 14 15,1-3-28-15,-2-3-27 0,-3 3 2 0,-1-5-22 16,-1 4-6-16,-6-1 9 0,1 2-14 0,-5 0-8 16,-3 10 8-16,0-6-7 0,0 6-1 15,-25-17-10-15,5 11-15 0,0 1-26 0,-5 1-12 16,1 1-13-16,1 3 12 0,12 0-98 15,-5 0-34-15,-2 0-32 0,0 0-60 0,7 0 29 16,2 0-260-16,9 0 79 0,-9 0 21 0,7 0 35 16,9 1 19-16,10 3 51 0,6-1 26 0,6 0 10 15,3 1 14-15,-2 0 12 0</inkml:trace>
  <inkml:trace contextRef="#ctx0" brushRef="#br0" timeOffset="96159.34">17504 5366 779 0,'17'-7'343'0,"-3"1"-16"0,-1-3-12 15,-5 1-41-15,-2 1 36 0,0 1-11 16,-3 0-19-16,-1 1-22 0,-2 5-31 0,0 0-11 16,0 0-19-16,-14-14-24 0,0 11-16 0,-5 2-11 15,9 1-9-15,-8 0-7 0,-18 14-13 16,12-4-8-16,4 3-6 0,-1 1-8 0,4 1-10 16,1 3-7-16,3-3-5 0,3 1-10 15,4-1 0-15,3-1 2 0,3-4-23 0,0-10 5 16,0 10-2-16,19 13 7 0,-6-17-11 0,3 1-5 15,-1-5-23-15,5 0-5 0,-9-2-17 16,5 0-18-16,17-12-26 0,-15 3-17 0,5-1-8 16,-4-2 7-16,-1 2-68 0,0-7-17 0,-1 1-16 15,-3-3-9-15,-1-1-9 0,1-1-1 0,-1-2 0 16,3 0 5-16,-7 0 22 0,0-1 4 16,1 0 31-16,-4-3 28 0,0-2 25 0,-4 4 29 15,1 0 42-15,-3 14 25 0,0-5 3 16,-15-20 28-16,7 23 7 0,0-2 36 15,-3 1-11-15,-1 3 19 0,0 3-23 0,2 3 28 16,0 4 1-16,2-1-6 0,8 2 12 0,-19 10 3 16,6 5 13-16,3 2 8 0,1 7-11 15,5 1 9-15,0 4-6 0,4 4 17 0,0-18-11 16,0 8-14-16,14 32-4 0,-7-24-4 0,3-2-22 16,3 0-17-16,0-1 6 0,1-2-14 0,5-3-35 15,-3 0-23-15,-1-3-48 0,3-5-64 0,2 0 10 16,1-1-138-16,4-6-61 0,0 1 25 15,1-6-259-15,1 0-29 0,5-2 50 16,1-1 54-16,-19 0 27 0,11 0 38 0,37-16 29 16,-24 6 22-16,-1-3 26 0,3-2-11 0,1-1 10 15</inkml:trace>
  <inkml:trace contextRef="#ctx0" brushRef="#br0" timeOffset="96377.93">18443 5238 584 0,'2'-2'484'0,"2"3"-15"15,-4 0-33-15,1 3-34 0,-1 1-16 0,1 15-33 16,-1-10 6-16,0 6-29 0,0 4-30 0,0 3-1 16,0 2-30-16,0-1-36 0,-14 23-42 0,11-26-8 15,2-2-20-15,-1 3-28 0,1-9-58 16,1-4-31-16,-2 0-53 0,0-4-43 0,2-5 5 16,0 0-194-16,0 0-83 0,4 3 28 0,-1-4-274 15,2-3 55-15,7-4 17 0,-2-5 61 0,3-2 24 16,0 0 56-16,-3-2 14 0,6 0 11 15,1-2 37-15,1 2 23 0,6-2-41 0</inkml:trace>
  <inkml:trace contextRef="#ctx0" brushRef="#br0" timeOffset="96539.36">18762 5242 231 0,'11'-4'630'0,"-2"2"-127"16,-3 3-5-16,-1 3-38 0,5 6-38 16,-2 2-33-16,0 8-7 0,-1 1-41 0,-3 1-22 15,0 1-40-15,-3 1-31 0,2 0-30 16,-3-12-73-16,0 3-92 0,0 3-107 0,-17 19 5 15,11-20 4-15,-5 4-515 0,-1-4 33 16,0 2 14-16,0-5 32 0,0-3 49 0,-4-1 41 16,1 0 66-16,0 0-29 0,-1-1 69 0,-2 1-11 15,-2-2 16-15</inkml:trace>
  <inkml:trace contextRef="#ctx0" brushRef="#br0" timeOffset="97383.86">13445 6709 1071 0,'-16'0'334'0,"16"0"6"0,0 0-44 0,-13 0 30 16,13 0-2-16,-19-23-4 0,17 23-20 0,0-1-17 15,2 2-17-15,0-1-26 0,0 0 8 16,4 0-25-16,0-1-6 0,15-2-35 0,2 2-8 16,-9 1-11-16,9 0-6 0,2 0-17 15,30-6-14-15,-25 4 3 0,3 0-13 0,0 1-38 16,-2-1-25-16,0 1-46 0,-5-1-55 16,-2 1-56-16,-3 0 9 0,-5 0-194 0,-4-1 27 15,-3 1-352-15,-1 1 56 0,-3-1 51 0,-1 0 45 16,-1 1 33-16,-4 0-5 0,0 0 57 15,-2 1 33-15,-1 1 37 0,-10 3 16 0,-3 1 2 16,-6 0-5-16</inkml:trace>
  <inkml:trace contextRef="#ctx0" brushRef="#br0" timeOffset="97593.46">13377 6845 693 0,'-6'5'553'0,"3"0"-69"0,0-1-51 0,1 0-20 16,4-1-32-16,1-1-24 0,2 2-33 0,12 2-9 15,2-2-36-15,1-1-21 0,7-1-25 16,4 0-32-16,-1-1-14 0,3-1-23 0,-16 0-55 16,9 0-39-16,2 0-69 0,2 0-62 15,30-13 6-15,-28 8-178 0,-2 1-92 0,-1 0 28 16,1-1-246-16,-1 3 57 0,0-3 37 0,2-1 25 16,1 0 33-16,-3 1 31 0,1 2 19 0,1-1 12 15,0 0 38-15,1 1-2 0</inkml:trace>
  <inkml:trace contextRef="#ctx0" brushRef="#br0" timeOffset="98179.03">14360 6671 1057 0,'-3'-3'376'0,"-3"0"24"15,2 0-20-15,1-1-13 0,-4 1-11 0,3 0-13 16,-1 0-9-16,2-1-20 0,-1 1-17 16,2-3-21-16,-2 3-22 0,1-2-32 15,0 1-9-15,3-1-37 0,0 5-16 0,0 0-20 16,15-22-18-16,-2 12-6 0,5 1-18 0,1 4 2 16,0 1-14-16,6 3 9 0,-14 1-21 15,23 12-9-15,-16-2-10 0,2 4-10 0,-4 1-3 16,-1 2-6-16,-5 0 2 0,-4 0-17 15,0 2 18-15,-6 0 3 0,0-10-26 0,0 4 14 0,-12 16-9 16,5-14-12-16,-2-1 13 0,-3-2-2 16,1-2 7-16,-1 0 2 0,1-8-6 0,3 3-13 15,-2-3-14-15,3 1 0 0,1-3 2 16,-1 2 4-16,3-2-9 0,4 0-14 0,0 0-9 16,0 0 5-16,-10 0 10 0,10 0-18 15,0 0-5-15,-10-10 6 0,12 6 2 0,0 1 4 16,1 1 22-16,3 0-3 0,10-4-14 0,-1 3 3 15,6-1 11-15,-1 4-1 0,-11 0 9 0,7 0-28 16,4 0 11-16,23 13-10 0,-21-3 6 0,3-1 18 16,-7 4 13-16,-3 0-21 0,0 0 10 15,-3 1 0-15,0 1 18 0,-7-1 10 0,-3-3-17 16,-2-11 4-16,0 11-1 0,-12 11-8 16,1-10 15-16,-4 0-8 0,-2-3-5 0,-3-1 22 15,-1-1-14-15,0-2-11 0,-6 0-12 0,-3-2-4 16,1-1-25-16,-2-2-54 0,-3 2-51 0,3-1-47 15,1-1 19-15,14 0-161 0,-1 0 27 16,-5 0-295-16,6 0 32 0,2 0 51 0,3 0 51 16,4 0 26-16,7-7 29 0,-7-2 25 15,12 7 2-15,9-2 56 0,8-2 23 0,6 2 11 16,1-1 15-16</inkml:trace>
  <inkml:trace contextRef="#ctx0" brushRef="#br0" timeOffset="99189.91">12403 6657 256 0,'-6'-1'402'16,"0"0"-48"-16,1 2-3 0,-2-1-13 0,1-1-42 15,-2 1 8-15,1 0 5 0,-1 0-10 16,-5 0-15-16,1 0-23 0,-15-12 1 0,11 9-14 16,3-1 0-16,3 2-25 0,2 0-2 15,0-2-28-15,2 0-11 0,1 0-17 0,1 1-2 16,1-2-34-16,0 2-5 0,2-3-20 0,-1 0-24 15,2-1 0-15,0 0-4 0,16-15-2 16,-5 10-19-16,4 2-11 0,0 2 8 0,5 1-17 16,0 3 9-16,-10 4-10 0,6 0-7 15,20 17-9-15,-19-4 11 0,0 3-24 0,-2 1 17 16,-3 2 1-16,-3 1 5 0,-4 1-23 0,-2 3 12 16,-2-3-1-16,-1-10-1 0,0 5-11 15,-13 19 6-15,6-15-10 0,-3-4 4 0,0 1-4 16,0-3 3-16,-2-2-3 0,1 0-1 0,0-1-16 15,2-4-20-15,1-3 2 0,2 0-2 16,1-2-14-16,-1 0-25 0,4-2-7 0,2 0-5 16,0 0-17-16,0 0-7 0,0 0 11 0,-5-13 5 15,6 8 7-15,9-7 8 0,-2-2 8 16,1-3 0-16,3-2-1 0,0 2 15 0,6-3 6 16,-3 1 2-16,0 0 4 0,1 0-17 0,4 1 8 15,-4-4 3-15,2 1 5 0,-3-3 34 16,2 2 9-16,-1-2 5 0,-1 4 16 0,-1-1 2 15,-2 3 23-15,-1 7 0 0,-4-2 13 0,1 2-13 16,-3 5 4-16,-5 2-2 0,-2 6 10 16,-1 0 3-16,-2 1 19 0,-5 13 4 15,0 2 1-15,1 2 6 0,-4 1 12 0,3 1-10 16,-3 4-5-16,3 1 33 0,0 2-21 0,0-2-1 16,1 1-7-16,1 1-7 0,2-2-10 15,2 2 1-15,1-2-7 0,3-3-24 16,-1-2-4-16,1-12-4 0,0 2-26 0,15 14-16 15,-7-14-53-15,-2-5-52 0,3-2-66 0,-2-2 18 16,0-1-164-16,0-2 30 0,-2 0-268 0,3 1-23 16,-8-1 55-16,7 0 53 0,6 0 9 15,4 0 58-15,2 0 23 0,19-10 38 0,-15 5 32 16,0 2 16-16,1-1 25 0,-1-2-9 0</inkml:trace>
  <inkml:trace contextRef="#ctx0" brushRef="#br0" timeOffset="99674.21">12855 6825 443 0,'-3'-4'618'16,"-1"0"-95"-16,-3-6-56 0,1 2-17 0,-1 2-35 15,3 2-19-15,2 0-47 0,1 0-48 16,0 0-20-16,1 4-26 0,0 0-25 0,0 0-25 16,0-6-22-16,13-3-29 0,-7 7-25 0,-1 1 9 15,1 1-31-15,2 0-4 0,0 0-20 16,4 0-16-16,14 15 22 0,-12-5-18 15,-4-1-16-15,-8 3 4 0,1-2-22 0,-1-1 5 16,-2-1 4-16,0 0-2 0,0-8-5 0,0 12-20 16,-13 14 5-16,3-14 15 0,0 0-15 15,-2 0-8-15,-1-2-11 0,1-3 18 0,-1 2-12 16,1-1 3-16,-6-3-6 0,8 0 0 0,1 0 18 16,0-3-17-16,4 0 10 0,0-1-5 15,2 1 11-15,-1-2-7 0,2 1-13 0,1 0-1 16,0-1-4-16,1-1-5 0,2 1 6 15,1 0-6-15,1-1-6 0,2 1 2 0,0 0-4 16,12 2 2-16,-9-2-17 0,20 7 20 16,-9-2 1-16,1 4-8 0,0-3-11 0,-3 1 21 15,0 0-8-15,-3 5 6 0,-2-2-1 16,-2 0-7-16,-3 2 20 0,-4-3-5 0,-2-1-20 16,-2-8 12-16,0 8 0 0,0-1 8 15,-15 12-4-15,4-7-20 0,-1-4-26 0,-3-2-28 16,-2 1-53-16,-3-2-18 0,1 1 14 0,-4-3-153 15,0-1 28-15,-3-1-326 0,2 0 43 16,-1 1 22-16,3-2 43 0,14 0 25 0,-2 0 33 16,-3 0 28-16,1 0 39 0,-4-9 6 0,18 9 36 15,4 0 25-15,14 4 30 0</inkml:trace>
  <inkml:trace contextRef="#ctx0" brushRef="#br0" timeOffset="100572.68">12274 7317 464 0,'0'0'370'0,"0"14"-54"0,0-14-6 0,0 0 11 16,0 0-41-16,-9 29-13 0,30-23 23 15,10-3-18-15,9 2-23 0,2-1-5 0,14-1-25 16,9 1-8-16,9-3-5 0,10 2-18 16,7-1-15-16,6 3-18 0,5-1-15 0,8-1-14 15,5 2-11-15,4 2-2 0,0-1-5 0,7-1-10 16,0 2-25-16,-2 0-3 0,2 2-7 0,-3-1-9 16,-4 0 3-16,-6 0-12 0,-6 0 5 0,-5 1-9 15,-8-2-14-15,-6 0-1 0,-10 0-12 16,-9-1-23-16,-10-2-9 0,-3 0-7 15,-11-1-18-15,-6 1 3 0,-4-3-37 0,-1-1-26 16,-20 0 16-16,-1 0 9 0,-1 0-109 0,-3 0-38 16,-3-2-43-16,-10 0 27 0,-3 0-289 15,-11-1 39-15,-11 0 32 0,-3-4 47 0,-8 0 55 16,-8 0 3-16,-10-1 21 0,-3 3 32 16,-8-1 5-16,-10-1 22 0</inkml:trace>
  <inkml:trace contextRef="#ctx0" brushRef="#br0" timeOffset="100887.52">12641 7623 1055 0,'-32'9'378'16,"7"-1"-48"-16,8 2 7 0,15-6 13 16,6 2 1-16,17-1-7 0,7 1-25 0,12-3-14 15,15 2-37-15,13-3-1 0,15 0-33 0,10 1-7 16,11 0-16-16,10 1-6 0,5 1-14 15,13 3-28-15,8-2-23 0,10 0-13 16,-1 4-23-16,-6-5 2 0,-1 1-9 0,-7-1-30 16,-9 3 9-16,-9-6-20 0,-9 1 3 0,-12-2-26 15,-14 5-16-15,-9-6-15 0,-9 0-40 16,-38 0-33-16,9 0-56 0,34-10-19 0,-35 8 13 16,-10-4-110-16,-10 0-37 0,-8 1-55 15,-4-1 29-15,-6 4-263 0,-1-3 50 0,-10-4 45 16,-5-1 38-16,-3 2 35 0,0-4 49 15,-5 4 9-15,5-3 30 0,-2 1 0 0,2 1 60 16,-1 0-25-16</inkml:trace>
  <inkml:trace contextRef="#ctx0" brushRef="#br0" timeOffset="104207.67">12421 8628 458 0,'0'-17'258'15,"0"4"-26"-15,-17-9-3 0,14 6-22 16,3 9-7-16,0-6 7 0,-6-9-24 0,4 4-2 16,0 8-1-16,1 0-5 0,-2 2 15 0,1 1-23 15,0 3-19-15,0-1 15 0,1 2-5 16,0 0-6-16,-1 0-39 0,1 0 17 0,0 3-30 16,1 0 1-16,-1 5-3 0,1-1 8 15,-5 13-2-15,2 2-2 0,0 3-12 0,3-4 0 16,0 2 6-16,0-11-14 0,0 5 4 0,12 17-17 15,-4-14-4-15,4-2-11 0,1-1 12 0,2-2-14 16,1-4-10-16,-3 1 5 0,5-4-9 0,-2-1-3 16,2-2 0-16,-11-2-4 0,3 0-4 15,3 0 1-15,18-11-14 0,-15 2 4 0,1 1-3 16,-1-4 7-16,-1-2-2 0,-2-1-5 16,1-4-3-16,-1 2 0 0,1-4-6 0,-4-2 7 15,-2 2-7-15,2-1-6 0,-3-3 7 0,-3 6-1 16,-3-2-6-16,2 6 6 0,-1 1-6 15,-2 6 4-15,0 8 3 0,0-7-12 0,0 7 2 16,0 0 5-16,-13-10 1 0,9 10-1 0,-1 3 5 16,-4 6 3-16,-1 3 3 0,2 3 10 0,2 3 5 15,1 3 3-15,3 3-5 0,2 1 7 16,0-11 18-16,0 7-18 0,0 4 21 0,14 30 1 16,-9-25-4-16,1 1-13 0,0 0 19 15,3 3-10-15,-2-2 3 0,-1 1-17 0,-3 0 7 16,2-3-7-16,-2 2 7 0,0-3-6 0,-3-15 7 15,0 3 12-15,0 3-6 0,-12 20 3 0,5-23 7 16,-1-3-20-16,-2 0 9 0,-3-3-18 16,-1 0-2-16,-2-4-3 0,0-3 17 0,-2 1-26 15,3-5 5-15,6 0 4 0,-5 0-15 16,-18-10 1-16,19-2-3 0,-2 0 22 16,4-5-34-16,2 0 1 0,3-3 0 0,1 2 14 15,1 0 7-15,4 9-9 0,0-4-9 0,16-20 4 16,-5 13 9-16,3 1-5 0,1-1-20 0,2 4-24 15,-1-1 9-15,3 2-35 0,-3 3-17 16,-1 4-33-16,0-1-43 0,0 0 15 16,-2 2-141-16,4 3-49 0,-2-2 31 0,-1 5-299 15,-2-3 45-15,8 4 49 0,2-3 34 16,-2 2 29-16,3 0 32 0,0 1 36 0,5-2 23 16,0 2 39-16,-16 0 8 0,10 0 11 15,4 0 29-15</inkml:trace>
  <inkml:trace contextRef="#ctx0" brushRef="#br0" timeOffset="105146.78">13069 8831 642 0,'-4'-3'355'0,"2"1"-26"0,-1 1-46 16,1 0 10-16,-1-2-29 0,1 0-30 15,-1 2 24-15,1-1-31 0,0-2-7 0,1 3-25 16,-2-2-16-16,0-1-4 0,0 2-8 16,1-2 4-16,0 3-8 0,1-3-9 0,0 0 5 15,0 1-1-15,1-1-19 0,0 0-18 0,0-1 2 16,0 1-26-16,0 4-4 0,0 0-6 15,0-7-16-15,17-8 0 0,-4 8-22 0,0 4 2 16,-2 0-9-16,0 2-9 0,-11 1 8 0,14 0-13 16,15 11 13-16,-14-3-9 0,-3 2-6 15,1 3 5-15,-2-2-4 0,-4 3 1 0,0-2-2 16,-5 1-6-16,-1-2 6 0,0 0-9 16,-1-11-12-16,0 9 11 0,0-1 0 0,0 4 0 15,-18 14 1-15,7-16-7 0,3-1 4 0,-5 0-8 16,3-2 8-16,-2 1-15 0,3-3 7 15,1-3-6-15,1 1 4 0,1 1-6 16,0-4 17-16,6 0-3 0,0 0-11 0,0 0-1 16,-7 0 4-16,7 0-4 0,0 0 19 0,0 0-19 15,-11 5 13-15,14-5-10 0,1 0 7 0,1-2-9 16,3 4-10-16,12-1 4 0,-9-1 16 16,21 10-8-16,-12-6 2 0,1 4-14 0,-1 0 2 15,-3 3 0-15,1 1 20 0,-4 2-12 16,1-1 20-16,-2 3-17 0,-5-1 24 15,2-4-4-15,-8 2 5 0,-2-3-9 0,0-1 6 16,0-9 16-16,0 10-9 0,-16 15-3 16,3-13 4-16,-1-3-11 0,-4 1 9 0,0-2-9 0,-3-1 0 15,-2 0-10-15,0 2 4 0,-2-4-2 16,0 0-37-16,-2 0-34 0,1 0-25 0,1-2-21 16,1-2-38-16,4 0 15 0,12-1-109 0,-3 0-57 15,-13-17-64-15,16 7 29 0,1-4-240 16,7 6 43-16,0-6 50 0,14-20 26 0,-3 12 31 15,5 0 29-15,8-7 39 0,3 2 33 16,9 1 39-16,4 1-15 0,3-4-11 0</inkml:trace>
  <inkml:trace contextRef="#ctx0" brushRef="#br0" timeOffset="105436.54">13786 8589 1137 0,'-2'-1'509'0,"2"-1"-64"15,0 2-26-15,0-1-32 0,2 1-31 0,-2-1-28 16,1-1-51-16,2 1-3 0,2 0-52 16,11-7 1-16,4 1-34 0,2 3-11 15,3-1-15-15,4 0-24 0,1 1 0 0,1 2-14 16,-2-3-30-16,-2 5-8 0,-1 0-25 0,-2 0-35 15,-15 0-73-15,2 0-74 0,1 0 14 16,-3 0-200-16,-9 0 28 0,12 12-289 16,-13-7 36-16,-2-1 30 0,-6 7 67 0,-7 1 26 15,-1-2 42-15,-2 6 5 0,0-3 32 0,-6 0 16 16,4 1 40-16,1-3 2 0</inkml:trace>
  <inkml:trace contextRef="#ctx0" brushRef="#br0" timeOffset="105652.11">13728 8810 1126 0,'-5'4'495'16,"1"-1"-56"-16,2-1-44 0,1 2-28 16,2-1-10-16,3-1-34 0,1-2-11 0,15 7-34 15,-2-6-16-15,7 1-23 0,-12-2-11 0,7 0-46 16,7 0-6-16,0 0-30 0,3 0 6 16,-1 0-31-16,0 0-15 0,-2 0-55 0,-4 0-36 15,-1 0-65-15,18-14 5 0,-27 11-183 16,4-1-94-16,-6 1 29 0,-3 0-255 0,0-1 31 15,-3 2 55-15,-5 2 32 0,0 0 37 16,10 0 21-16,4 0-4 0,2 0 55 0,8 0 46 16,5 0-15-16,3 0-7 0</inkml:trace>
  <inkml:trace contextRef="#ctx0" brushRef="#br0" timeOffset="109401.67">15079 8609 775 0,'-14'-15'318'0,"14"15"-13"16,-28-25-18-16,22 19-15 0,-5-4-36 0,0 0-13 15,1 0-18-15,2 0-22 0,1 2 26 0,2 1-15 16,1 0-37-16,0 1 11 0,1 0-12 16,3-1-14-16,0 1 5 0,0 0-31 0,0 6-10 15,0-9-4-15,16-13 10 0,-3 10-16 0,2 2-2 16,4 3 2-16,2 0-5 0,3 6-13 15,-12 1-5-15,8 0-1 0,24 19-3 0,-21-7 11 16,-2 6-6-16,1 1 0 0,-2 2 2 0,-2 2-8 16,-3 0-4-16,0 1-8 0,-4-4-9 15,-1 5 17-15,0-1-25 0,-5-2 2 0,-1-2 6 16,0-2-2-16,-4-5-19 0,0 0 2 16,0-13-22-16,0 8-17 0,0 0-36 0,-11 4-26 15,6-8-46-15,1-1 12 0,-1 0-120 0,1-1-26 16,-1 0-70-16,-1-2 29 0,2 2-229 15,-2-2 49-15,2 1-6 0,2-1 57 16,2 0 28-16,0 0 27 0,0 0 28 0,-7-2 41 16,7-1-14-16,-2 0 23 0</inkml:trace>
  <inkml:trace contextRef="#ctx0" brushRef="#br0" timeOffset="109637.81">15265 8674 780 0,'-4'-14'340'0,"1"3"-39"16,-2 1-16-16,1 3-36 0,0 2 66 0,-1 1-39 15,-1 2-2-15,-1 2-23 0,-9 4-3 16,7-4-16-16,-18 13-6 0,11-1-14 0,-3-1-15 16,0-1-12-16,1 4-26 0,-2 1-16 0,2 2-8 15,0 0-19-15,0 0-2 0,3 0-20 16,-1-2 0-16,2 1-35 0,0-4-24 0,4 1-46 16,1-4-31-16,1 0 4 0,2-5-141 0,1 0-28 15,1-2-90-15,4-2 32 0,0 0-238 16,-2-2 44-16,2-1 40 0,2 0 23 15,0 2 23-15,1-3 46 0,3 0-9 0,6-5 18 16,1 1-6-16,2 0 31 0</inkml:trace>
  <inkml:trace contextRef="#ctx0" brushRef="#br0" timeOffset="110561.77">16056 8282 484 0,'0'-14'425'15,"0"14"-64"-15,0 0-23 0,0-14-44 0,0 14-36 16,23-16-32-16,-23 12 29 0,2 1 6 15,-4 0-34-15,0 3-12 0,1-2-36 0,-4 0 1 16,-1 3-21-16,1 0-15 0,-5 7 10 0,-7 3-8 16,0 1-8-16,-1 5 4 0,4-1-13 15,-4 7-8-15,0 0 13 0,3 6-13 16,-2-1-8-16,2 3-9 0,1 1 17 0,3 2-23 16,2 2 3-16,5-2-9 0,-1-2-5 0,5 1-6 15,0-16 0-15,0 5-15 0,20 26 1 16,-9-21-25-16,5-1-16 0,5-3-33 0,-1-1-16 15,2-4-44-15,1-2-52 0,2-3 10 0,-1-2-152 16,1-3-75-16,0 0 31 0,-1-3-272 16,-1-1 45-16,-5-3 42 0,2 2 46 0,-11-3-3 15,5 0 45-15,17-13 52 0,-15 8 47 16,0-3 13-16,1-3 0 0,2-3 16 0</inkml:trace>
  <inkml:trace contextRef="#ctx0" brushRef="#br0" timeOffset="111153.61">16353 8560 894 0,'-5'-5'394'0,"2"-1"3"0,-1 2-16 0,2-1-31 0,0 2-26 16,-1-1-41-16,1-1-28 0,2 0-23 15,0 1-16-15,0 1-34 0,4-2-17 0,-4 5-19 16,17-11-15-16,-4 8-8 0,5 1-7 15,0 1-13-15,-9 1-14 0,5 0 3 0,17 13-17 16,-13-4-4-16,-3 3-7 0,-3 5-7 16,1 1-7-16,-2 0 0 0,-4 0-4 0,-6 1-2 15,-1-2-12-15,0-8 1 0,0 5 2 16,-17 15-4-16,7-14-2 0,0-1-7 0,-1-3 1 16,0 1-7-16,-1-2-3 0,4-3 6 0,-6-3-5 15,3-1-17-15,2-1 0 0,3-2-28 0,6 0-1 16,0 0-18-16,0 0-24 0,-13-9-12 15,13 4 9-15,-1-1-38 0,10-6 11 0,-3-1-30 16,1-2 21-16,4 0-2 0,1-1 10 16,3 0-6-16,-1 1 5 0,4-3 23 0,0 0 14 15,3 3 10-15,-2 0 6 0,2 2-5 16,-1-3 17-16,-2 2 23 0,0 1 19 0,-5 0 22 16,1 4 4-16,-3-1-3 0,-2 3 53 0,-3 2-21 15,1 0 43-15,-4 3-9 0,-1 0-12 16,0-1 0-16,-2 2 8 0,0 1 6 0,-2 4 1 15,0-1 1-15,-5 8 0 0,-3 4 22 0,-2 4-11 16,3 0 15-16,-3-1-4 0,3 3 7 0,1 0-17 16,2 1 2-16,0-1-18 0,2-1 5 15,1 0 4-15,3-10-24 0,0 6-14 0,0 0-1 16,19 17-1-16,-4-18-13 0,-4-1-23 16,7-4-45-16,-5-3-36 0,6-1-53 0,-1-2-53 15,4-2 16-15,-11-2-128 0,5 0-58 0,2 0 30 16,3 0-272-16,0 0 23 0,0 0 85 0,1 0 15 15,12-10 53-15,-16 3 27 0,0 7 33 16,3-3 18-16,-4 0-11 0,-1-2 41 16,1 4-20-16</inkml:trace>
  <inkml:trace contextRef="#ctx0" brushRef="#br0" timeOffset="111383.22">17074 8675 972 0,'0'-3'500'16,"2"0"-59"-16,-2 2-78 0,1 1-14 0,-1-1 1 15,0 3-9-15,0 2-17 0,0 1-4 0,2 12-43 16,-2 0-18-16,0-7-21 0,0 6-15 16,0 2-13-16,0 3-28 0,0 1-30 0,0 2 16 15,0-2-37-15,0 0-21 0,-14 19-24 16,14-26-34-16,-1-5-47 0,-2-1-52 0,2-2-48 16,1-7 9-16,0 0-180 0,3 5-72 0,-2-8 31 15,2 1-243-15,-1-3 23 0,0 0 46 16,6-7 34-16,0 0 40 0,-3 0 21 15,5-5 30-15,1-2 14 0,6 2 32 0,4 0 19 16,-1 3 18-16</inkml:trace>
  <inkml:trace contextRef="#ctx0" brushRef="#br0" timeOffset="111643.92">17375 8625 1193 0,'-3'-2'440'0,"1"0"-28"16,-2 1-35-16,2 1-33 0,1-2-24 0,-1 2-36 16,1-1-18-16,1 1-29 0,2 0-37 0,2 0-11 15,3 0-26-15,13-2-4 0,1 2-20 16,2-1-6-16,3 1-28 0,3-1 5 0,-1 1-19 16,0 0-8-16,-1 0-27 0,0-3-48 15,-2 2-51-15,-1-2 4 0,-5 0-187 0,1-2 23 16,-7-3-336-16,5 4 34 0,-7-1 8 0,-3 1 71 15,0-1 5-15,-1 2 66 0,8-4 3 16,4 3 52-16,3-2 7 0,-5 2-43 0,-1-2 61 16</inkml:trace>
  <inkml:trace contextRef="#ctx0" brushRef="#br0" timeOffset="111960.27">17780 8486 1252 0,'-10'-4'462'0,"4"-2"-50"0,1 0-31 16,1 1-39-16,1 0-22 0,0-2-33 0,2 4-32 16,1-3-26-16,1 1-30 0,-1 5-30 15,13-17-20-15,-1 7-6 0,2 1-9 0,4 4-17 16,0 2-15-16,3 1-10 0,-11 2-14 0,7 0-11 16,21 14-3-16,-18-1-6 0,-3 6-3 0,-2-4-4 15,-4 6 2-15,-3-1 0 0,-1 3-9 16,-6-4-5-16,-1-8-2 0,0 6-11 0,-12 19 9 15,6-16-16-15,-3-4-3 0,-3-1-2 0,1-1-24 16,-2-6-40-16,1 1-21 0,6-2 8 16,-3-4-125-16,3-3-35 0,6 0-58 0,0 0 25 15,0 0-212-15,-8-10-42 0,10 5 31 16,5-9 53-16,5-1 16 0,-2-2 47 16,2 0 28-16,2 1-21 0,2-1 58 0,3 2 10 15,-2-3 30-15</inkml:trace>
  <inkml:trace contextRef="#ctx0" brushRef="#br0" timeOffset="112191.88">18164 8424 343 0,'6'-4'506'0,"-3"1"-98"0,-1 3-60 16,-1 0 0-16,-1 0 14 0,-1 3-14 15,-3 1-8-15,-4 8 6 0,-3 3-16 0,0-1-13 16,-1 8-5-16,1-1-34 0,-2-1-28 0,2 2-27 16,2-3-24-16,-2 1-21 0,4 0 7 15,3-1-21-15,1-2-8 0,3-9-17 0,0 3-17 16,13 14-7-16,1-14-21 0,2-1-9 0,4-4-85 15,5 0-43-15,1-3-57 0,3-1-57 16,3 3 15-16,2-3-148 0,-18-2-77 0,9 0 31 16,1 0-270-16,27-12 87 0,-27 9 32 0,-2-2 14 15,-4-1 73-15,0 0 16 0,1 2 19 16,2-1 23-16,-3 2 35 0,-8 2 27 0,-3-2-5 16</inkml:trace>
  <inkml:trace contextRef="#ctx0" brushRef="#br0" timeOffset="112640.58">18525 8646 1233 0,'-9'-4'477'0,"2"0"-40"0,2 1-26 16,-1-1-3-16,2 1-31 0,1 0-13 16,0-1-55-16,1 0-24 0,3 1-32 0,0 0-35 15,1-1-15-15,9-3-16 0,-3 1-26 16,1 4-8-16,0 1-34 0,1 2-12 0,-3-1-8 16,15 11 8-16,-11-4-33 0,1 1 4 0,-2 2-13 15,-2 1-21-15,-5-1 23 0,0-2-18 16,-2 0-12-16,-1-8 10 0,0 8-11 0,0-2-17 15,0 1 8-15,0 0 5 0,-17 8 1 0,6-4-12 16,3-4-5-16,0-1 1 0,-1-2 18 16,-4 3-25-16,4-5-7 0,-1 0-8 0,1 0 1 15,3-2-3-15,-1 0-9 0,1 0 6 0,6 0-20 16,0 0-1-16,0 0-2 0,0 0-1 16,0 0 0-16,-12-2 8 0,13 2 15 0,2-1-6 15,0 0-5-15,5 2 18 0,-1 0-12 0,10 3 14 16,-6-4-9-16,21 8 8 0,-7-2-1 0,-2 1 0 15,0 3 1-15,3 0-2 0,-3 3-6 16,-4-2-10-16,0 4 14 0,-5-1 15 16,-5 1-14-16,-6-6 5 0,-3-9 7 15,0 7 17-15,-14 14-5 0,4-12 6 0,-4 0-26 16,-3-5 9-16,-3-1 5 0,-4 0-29 16,11-3-45-16,-6 0-37 0,-3 0 8 0,-26-17-153 15,22 8-61-15,5-5 28 0,-3 0-307 0,6-1 22 16,4 1 65-16,-3-3 17 0,7-1 71 0,4 0 36 15,1-3 18-15,1-2-12 0,4 11 56 16,0-10 5-16,16-23-7 0,-5 15 14 0</inkml:trace>
  <inkml:trace contextRef="#ctx0" brushRef="#br0" timeOffset="112941.89">18741 7977 516 0,'18'-7'460'0,"0"1"-33"16,2 5-1-16,4 1-44 0,-12 0-29 0,32 11-36 16,-12-4-16-16,0 3-34 0,1 6-7 15,2 4-41-15,0 2-20 0,-1 4-16 0,0 9-5 16,-5 0-1-16,-4 6-29 0,-2 1 7 0,-3 2-10 16,-4 2-22-16,-3-1 2 0,-3-1-10 15,-3-1-6-15,-4-1-25 0,-3-3-5 0,0-20 1 16,-12 37-21-16,-1-22-6 0,-3-1 11 0,-6-2-37 15,-1-3-38-15,-6-4-41 0,-2 0-39 16,0-5 10-16,-4-4-148 0,0-3-52 0,1-3 26 16,1-1-336-16,5-5 74 0,-3 1 24 0,4-4 63 15,16 0-1-15,-4 0 31 0,-14-10 29 0,20 1 26 16,6-2 27-16,6 2 26 0,9-6 9 16</inkml:trace>
  <inkml:trace contextRef="#ctx0" brushRef="#br0" timeOffset="113201.21">19370 8569 1224 0,'2'0'430'0,"3"0"-10"0,1 0-38 0,1 0-23 15,12 1-20-15,-9-1-39 0,5 0-35 16,5 0-23-16,2 0-18 0,1 0-26 15,28 8-9-15,-25-6-36 0,1 0-18 0,-6 0-19 16,3 0-34-16,-13-2-49 0,4 0-76 0,2 0 5 16,-1 0-186-16,1 0 20 0,10-14-325 0,-17 12 39 15,-3-1 33-15,-1-1 29 0,0 1 16 16,0 1 61-16,0 0 4 0,12-3 41 0,0-1 29 16,2 1 23-16,1 2-55 0</inkml:trace>
  <inkml:trace contextRef="#ctx0" brushRef="#br0" timeOffset="113831.88">20006 8332 229 0,'3'-3'547'0,"-2"1"-123"16,0-2-28-16,0 4-69 0,1 0-7 15,-2 4 17-15,0-2-18 0,0 5-10 0,0 1-19 16,-1 12-24-16,1-11-24 0,0 7-34 0,0 2-4 15,0 4-25-15,0-1-15 0,0-1-28 16,9 18 6-16,-3-18-29 0,1-5 5 0,3-1-18 16,1-2-1-16,2-4-27 0,1 1-8 0,0-3-4 15,4-2-4-15,-5-1 5 0,7-2-18 16,-10-1-20-16,5 0-32 0,19-11-3 0,-15 6-22 16,-1-3-3-16,-2-2-10 0,1-1-23 0,-2-4 7 15,0 1 7-15,-1-4 4 0,0-1 10 16,-2-2 13-16,0-1-20 0,-1-3 19 0,-1 2 7 15,1-1-6-15,-2 1-3 0,-4-1 17 16,0 3 8-16,1 1 11 0,-1 3 24 0,1 2 3 0,-3 6-8 16,-2 3 6-16,1-2 2 0,0 3-4 15,-2 3-5-15,1 1-10 0,-1 1 8 0,-1 2-3 16,0 1 3-16,0 1-9 0,-2 18 13 16,3-12-6-16,0 9 7 0,0 6 17 0,0 3-8 15,0 3 13-15,0 4-9 0,12 38-2 0,-3-30 1 16,1-1 2-16,1 1 6 0,0 1-1 0,-1 2-8 15,0 1-16-15,-1-2 15 0,-4-2-13 16,-4-6-5-16,-1-21 19 0,0 7-1 0,-15 30-20 16,5-29 0-16,-5-5 14 0,-6-4-9 0,-5-3 7 15,2-4-18-15,-3-4 3 0,13-4 8 16,-9 0 2-16,-23-12-5 0,20 4 7 16,3-5-9-16,3 0-4 0,3-4 28 0,6-2-12 15,1-2 8-15,4 3-17 0,4-3-4 16,2 10 3-16,12-19-6 0,0 10 15 0,1 3-33 15,4 1 16-15,2 1-24 0,3 3-3 16,-1 1-28-16,0-1-19 0,3 3-26 0,2-1-60 16,3 2 14-16,-5-1-152 0,-2 0-103 0,-1 2 34 15,-2 1-239-15,-3-2 74 0,0 2 25 16,-6 3 62-16,1 0 13 0,-3 0 45 0,5-3 18 16,-2 1 22-16,3 0 25 0,-4 1 26 0,-1 1 24 15</inkml:trace>
  <inkml:trace contextRef="#ctx0" brushRef="#br0" timeOffset="114054.48">20661 8620 1064 0,'10'10'485'0,"-1"4"-42"16,0 3-12-16,1 0-24 0,-2 6-46 0,-1 1-20 16,2 2-35-16,-3-1-36 0,0-2-21 15,-2 3-23-15,0-2-33 0,-3-1-4 0,0-2-19 16,0-2-37-16,0-5-57 0,-1-4-60 15,0-10-54-15,0 8 4 0,0-8-133 0,0 5-88 16,3 1 24-16,-3-9-286 0,1 0 15 16,1-2 39-16,-1 1 42 0,8-9 4 0,-3-4 38 15,2-2 38-15,5 0 42 0,2 0-40 0,2-2 71 16,1 2-20-16</inkml:trace>
  <inkml:trace contextRef="#ctx0" brushRef="#br0" timeOffset="114652.07">21121 8522 464 0,'4'4'487'0,"-2"1"-13"0,0 0-21 15,3 11-50-15,0 1-33 0,0 0-30 0,-1 0-26 16,-2 0-32-16,0-2-21 0,-2-3-35 0,0-1-17 16,0-2-29-16,0-1-10 0,0-2-13 15,0-6-11-15,0 0-18 0,0 8-15 0,0-8 7 16,0 7-15-16,0-7-16 0,0 0-1 15,0 0-14-15,0 0-3 0,-8 9-19 0,8-11-3 16,0-1-3-16,0-1 4 0,0-2-21 16,2 1 5-16,9-12-6 0,-4 0 6 0,3 1-13 15,2-2-6-15,1 4 4 0,0-3-2 16,0 3-20-16,2 3-2 0,-1 3-2 0,2 2 16 16,-5 4-14-16,-11 2 7 0,13 0-4 0,13 12-6 15,-14 2 7-15,-1-1-1 0,-3 1 5 16,0 1 12-16,-6 3 6 0,3-3-3 0,-1 0-2 15,-1-5-3-15,-2-2 18 0,0 0-1 16,-1 0-16-16,0-2 23 0,0-6-8 0,0 0 3 16,0 0-9-16,0 0 2 0,0 0-10 15,0 6 3-15,-9-1 6 0,7-6 5 0,1 0 7 16,0-2-12-16,0-1-9 0,1-2 9 16,1 2-26-16,2-11 2 0,4-2 7 0,1 2-3 15,3-2 4-15,1 5-12 0,2-4 11 16,0 4 3-16,5 0-14 0,-1 0 6 0,4 5-6 15,-2 0 5-15,-1 1-1 0,2 4 1 16,0 2-14-16,-12 0-1 0,6 0 3 0,18 17 16 16,-17-6-14-16,-2-1 0 0,-2 3 3 0,-3 2 21 15,-3-3 1-15,-3-1-18 0,-1-1 8 0,-2-10-10 16,0 7 3-16,0 0 13 0,-14 4-8 16,10-7-14-16,-1-1-19 0,-7 5-48 0,1-7-49 15,1 1-46-15,10-2 15 0,-8 0-141 16,1 0-78-16,7 0 32 0,-18-12-242 0,13 8 53 15,3-1 33-15,1 0 53 0,3 0 26 16,11-10 55-16,3 3 25 0,4-2-18 0,4 1 56 16,2-1-3-16,-3 2-27 0</inkml:trace>
  <inkml:trace contextRef="#ctx0" brushRef="#br0" timeOffset="114965.91">21848 8490 1136 0,'3'-1'361'0,"-3"2"67"15,1 2-20-15,-3 1-15 0,0 1-18 0,-1 11-26 16,0 1 0-16,-2 0-29 0,3 2-41 15,-1-1-12-15,3-8-9 0,0 2-39 0,0 4-18 16,16 16-19-16,-6-16-21 0,2-2-10 16,3-1-24-16,-1-1-13 0,2-2-11 0,3 2-9 15,-3-5-10-15,1 1 11 0,0-6-19 0,1 1-7 16,-2-3-7-16,-2 0-8 0,-4 0-3 0,4 0-28 16,18-15-12-16,-18 8-7 0,5-3 9 15,-7-3-24-15,-1-1-2 0,-2 0-3 0,-1-1 7 16,-6-1-7-16,-2 3 4 0,0 6-5 15,-14-14-18-15,1 10 2 0,-1 2-6 0,-6-2-26 16,-2 3-25-16,0 2-23 0,-1 2-19 16,4 3 11-16,-1 0-94 0,8 1-16 0,1 0-36 15,-2 0-46-15,4 0 29 0,1 0-258 16,8 0 18-16,-7 0 19 0,-1 6 54 0,14-3 41 16,6 5 34-16,6 1 12 0,1 0 41 15,5-1 21-15,2-2 10 0,1-1 18 0</inkml:trace>
  <inkml:trace contextRef="#ctx0" brushRef="#br0" timeOffset="115474.77">22285 8603 380 0,'14'-9'346'16,"0"0"-21"-16,1-2-9 0,-2 2-24 15,-2 1 18-15,-2 2-40 0,-4 0 30 0,-2 1-24 16,-1 1-3-16,0-1-17 0,-2 3-41 16,0 2-9-16,0 0-23 0,-12-1-4 0,-6 6-17 15,-1 2-2-15,-1 5-16 0,0 3 3 16,0 2-18-16,4-1-12 0,2 1-9 0,4-2-27 15,1 2 13-15,3-2-21 0,1 0-1 16,4-1-12-16,1-14 8 0,0 8-20 0,0-1 1 16,16 7 1-16,-10-11-15 0,8 2 3 15,-1-3-21-15,-1-2-9 0,-12 0-21 0,15 0-9 16,17-12-17-16,-14 4-8 0,0-3-7 0,-2 0-20 16,-1-1-13-16,1-5-7 0,-1-1 10 0,-2-3-45 15,-2-2-15-15,-6-5 4 0,3-1 1 16,-2-2 6-16,-2-1 20 0,-2-3-2 0,-2 18 25 15,0-10 13-15,0-2 24 0,-14-34 2 0,9 32 33 16,-1 1 1-16,-2 3 14 0,-1 1 8 16,1 0 1-16,0 3 41 0,0 4 3 0,0 4-2 15,3 5-15-15,1 2 6 0,0 3-8 16,1 4 33-16,3 1 4 0,0 0 17 0,0 0 11 16,-13 14 5-16,10 7 6 0,0 3 1 0,1 8 11 15,2-15-10-15,0 7 17 0,0 5-14 0,13 41 0 16,-7-33-9-16,1 3-3 0,0-3-24 0,3-1-6 15,-2-2 0-15,-1-2-13 0,0-4-18 16,2-1 3-16,-2-1-34 0,0-5-23 0,-1-1-23 16,2-7-21-16,-3-4-37 0,4 3 9 15,-1-6-149-15,-1-5-35 0,0 0-45 0,-7-1 29 16,7 0-264-16,0 0 21 0,19-13 47 16,-5 4 72-16,2 0 18 0,2-2 19 15,-2 1 26-15,3-1 33 0,0-3 15 0,0-1 36 16,-2 0 7-16</inkml:trace>
  <inkml:trace contextRef="#ctx0" brushRef="#br0" timeOffset="115722.43">22942 8417 252 0,'3'-4'549'0,"-1"2"-120"16,-1 2-43-16,-1 0 9 0,2 1-16 0,0 4-18 16,-1 2-11-16,3 13-11 0,2 6-9 0,0 4 11 15,-1-1-42-15,1 4-29 0,0 3 29 16,1 1-56-16,1 4-5 0,-2-1-29 0,0 2-16 15,-1-1-41-15,-3-1 1 0,-1-5-19 16,1-2-20-16,1-3-12 0,-2 1-87 0,-1-18-38 16,0 3-46-16,0 0-56 0,0-3 11 15,0-3-151-15,-15 3-48 0,12-16 29 0,1 1-321 16,0 0 43-16,-1-4 66 0,1 1 19 0,0-2 62 16,-2-10 15-16,2-4 27 0,-1 1-15 15,2-2 74-15,-1-4 12 0,0 4 30 0,2-6-5 16</inkml:trace>
  <inkml:trace contextRef="#ctx0" brushRef="#br0" timeOffset="115963.58">22952 8537 675 0,'5'-19'506'0,"4"2"-57"16,0 3-19-16,4 0-51 0,-1 2-9 0,2 1-42 16,2 2-30-16,0 0-15 0,1 6-40 0,-8 3-17 15,7 0-35-15,19 13-1 0,-15-2-20 16,0 6-11-16,-3 3-23 0,-3 1-12 0,-3 1-9 15,0 1-10-15,-6 1-4 0,-3-1 5 16,-2-12-15-16,0 4-13 0,-19 20-27 0,5-20-25 16,-4 1-75-16,-1-4-65 0,-4-1 11 15,-1-4-212-15,-4-2 29 0,-1-1-290 0,-4-2 35 16,-3-2 65-16,19 0 35 0,-10 0 48 0,-12 0 1 16,-5 0-1-16,-54-12 73 0,33 8-14 0,-4-2 49 15,-6-1 7-15</inkml:trace>
  <inkml:trace contextRef="#ctx0" brushRef="#br0" timeOffset="116776.3">13822 9918 852 0,'0'0'383'0,"-13"0"-19"15,13 0-48-15,0 0 8 0,0 0-14 16,0 0-17-16,0 0-6 0,0 0 1 0,0 0 1 16,0 0-21-16,0 0-25 0,15 21 7 15,7-21-12-15,6 0-6 0,3 0-37 0,-14 0 0 16,8 0-36-16,5 0-18 0,5 0-14 16,1 0 12-16,1 0-64 0,-3 0-37 15,1 0-62-15,-3 0-70 0,-2 0 7 0,-4 0-259 16,-7 0 32-16,-4 0-274 0,-6 0 56 15,-9 0 36-15,9 3 40 0,-15 1 31 0,-4 6 30 16,-3-3 50-16,-8 3-11 0,0 2 32 0,-2 0 30 16,-2-1 40-16</inkml:trace>
  <inkml:trace contextRef="#ctx0" brushRef="#br0" timeOffset="116972.32">13968 10142 1018 0,'-2'5'502'0,"2"-3"-50"16,0 2-21-16,2-1-43 0,0-1-7 15,5 1-25-15,11 3-30 0,5-2-37 0,4-2-28 16,2 3-47-16,3-2-13 0,4-3-26 16,-19 0-9-16,8 0-53 0,6 0-58 0,0 0-67 15,-1 0-69-15,35-15 7 0,-34 13 7 16,2-2-508-16,-2 1 48 0,-4 2 17 0,2-1 73 16,0-3 15-16,-2 3 15 0,4-1 55 15,-1 3-14-15,3-1 21 0,4-2 66 0,1 3 12 16</inkml:trace>
  <inkml:trace contextRef="#ctx0" brushRef="#br0" timeOffset="126872.6">15040 9875 816 0,'0'-19'282'0,"-9"-12"-16"0,7 21-14 15,0 1-30-15,2 9 6 0,-2-13-9 0,2 6-24 16,-1 3-24-16,0-1-17 0,1 2 52 0,-1 1 2 16,1-2-45-16,0 1-2 0,0 2-9 15,0-1-51-15,1 4 39 0,-1 1-14 0,1 2 6 16,0 2 16-16,3 12-6 0,-4-8-2 15,0 5-16-15,4 23-9 0,-2-17-6 0,-1 2-4 16,0-3-15-16,0-1-9 0,1 1 6 0,-2-3-11 16,0-4-11-16,0-4 0 0,3 1-21 0,-3-5-14 15,2 2-22-15,-2-4-42 0,2 0-44 16,-2-1 8-16,2-1-143 0,-2-2-63 16,2 0 24-16,-1 1-289 0,1-2 5 0,2 0 62 15,-4-2 34-15,2 2 52 0,0-3 13 16,1 1 41-16,8-5-25 0,-4 0 48 0,2-4 20 15,-1 1-6-15</inkml:trace>
  <inkml:trace contextRef="#ctx0" brushRef="#br0" timeOffset="127238.58">15334 9780 638 0,'5'-6'397'0,"2"1"-65"16,-4 2 31-16,-1 1-47 0,2 2-28 15,-2 1 10-15,0 1-1 0,-2 3-9 0,2-1-9 16,-2 14-17-16,1-1-18 0,-1 2-28 15,0-9-12-15,0 6-4 0,0 1-29 0,0 0-4 16,0 0-24-16,0-2-23 0,0-1-13 0,0-3-8 16,0-2 1-16,10 13-4 0,0-15-16 15,1 2-9-15,0-4-9 0,3-4 0 0,-14-1-17 16,11 0 1-16,5 0-13 0,20-13 7 16,-16 2-8-16,0 3 15 0,-2-2-24 0,-3-1-7 15,-1 0 4-15,-1-3 0 0,1-1-3 16,-3-2-8-16,-6-1-7 0,-1 2 5 15,-4 0 0-15,0 16-2 0,0-9 4 0,-15-13-7 16,1 12-15-16,-3 2 18 0,-2 6 0 0,-1 2-13 16,6 0-18-16,-3 0-11 0,-24 10-19 0,18-6-18 15,2 4-35-15,2 1 10 0,2 1-102 16,0-1-54-16,2-5-54 0,6 0 27 0,4-1-284 16,1-1 56-16,2-2 57 0,2 0 28 0,0 0 28 15,17 5 30-15,8-2 24 0,4-3 23 16,-12 0 20-16,10 0-36 0,4 0 48 0</inkml:trace>
  <inkml:trace contextRef="#ctx0" brushRef="#br0" timeOffset="127606.06">16106 9550 1079 0,'2'-6'373'0,"2"1"-49"16,-2 1 20-16,-1-1-10 0,1 3-37 0,-2-1-28 16,0 0-17-16,2 2-39 0,-4-2-12 0,2 3-19 15,-3-3-20-15,-1 3-5 0,0 0-10 0,-2 3-7 16,-9 5-3-16,-1 1-3 0,-1 5 3 16,-2 3 7-16,4 2-6 0,-3 2-9 0,3 2 6 15,0 4-4-15,0 2-4 0,-1 2-10 16,3 1 4-16,1 4-12 0,3-3-9 0,1-1-13 15,3 1-5-15,0-1 3 0,3 0-17 0,2 1-6 16,0-20-6-16,12 29-4 0,-2-13-19 16,1-7-32-16,3-1-25 0,2-1-37 0,2-3-31 0,0-3-61 15,-2-3-18-15,6-3 17 0,-4 0-164 16,2-3-61-16,-3-1 34 0,-5-4-227 0,-1 1 27 16,1 1 66-16,-3 0 29 0,0-1 43 15,7 5 27-15,-3-5 17 0,1 0 28 0,3 2-1 16,4-1 68-16,0-1 4 0</inkml:trace>
  <inkml:trace contextRef="#ctx0" brushRef="#br0" timeOffset="131054.9">16505 9873 799 0,'0'0'347'15,"0"0"-34"-15,0 0-11 0,0-16-18 16,0 16-28-16,-22-22-32 0,22 18 16 0,0-4-11 15,0 3-29-15,0-2-19 0,0 7-18 16,0-10-25-16,16-14 5 0,-7 13-9 0,2-2-19 16,3 3-5-16,1 0-1 0,1 3-7 0,-1 0-13 15,4 2 0-15,-4 5-9 0,-5 0-4 0,3 0-8 16,22 19-13-16,-16-9-5 0,-6 2 2 16,3-2-11-16,-3 4 8 0,-3 0-17 0,0-1 5 15,-5-1-6-15,-1 0-13 0,-1-2 8 16,-3-3 6-16,2 1-10 0,-2-8-5 0,0 6-1 15,-13 11 8-15,8-9-7 0,-4-1-5 0,2-2 7 16,1 0-1-16,-1-1-8 0,1-1-2 0,-2-1-3 16,-5 3 8-16,1 0-2 0,6-3 3 0,-1 0-4 15,3 1 1-15,1-2 0 0,1 0-8 16,0 0-1-16,0 0 5 0,2 1-7 16,0-2-2-16,0 0-1 0,0 0 5 0,13 6-10 15,3 0 9-15,-1 1-5 0,2 0 0 0,0 0 2 16,4 1-5-16,-4-1 5 0,1 3-7 0,-2-2 11 15,-2 1-2-15,-1 0-7 0,1 0 19 16,-8 0-6-16,1-3 3 0,-5 0 7 0,0 1 9 16,1-3 6-16,-3-4 0 0,0 0-12 15,0 7 8-15,0-7-3 0,-20 19-3 0,5-14 6 16,-4 3-6-16,1-1 4 0,-5-3-6 0,1 1-9 16,-2 0 4-16,-1-2 6 0,-3 2-18 15,1-2 4-15,0-2-1 0,4 2-13 0,0-3-14 16,2 1-3-16,14-1-20 0,-3 0-31 0,0 0-23 15,3 0 9-15,7 0-95 0,-13-13-38 16,14 8-41-16,0 1 24 0,10-9-258 0,3 2 12 16,2 2 38-16,4-1-5 0,8 2 65 15,-3 0 15-15,5 1 26 0,6 1 32 0,2 0 44 16,1 1 19-16</inkml:trace>
  <inkml:trace contextRef="#ctx0" brushRef="#br0" timeOffset="131406.39">17188 9972 852 0,'-2'0'455'0,"0"1"-44"15,2-1-20-15,0 1-14 0,-2 0-25 0,2-1-24 16,0 2-4-16,-1-1-39 0,2 0-16 0,1-1-28 15,0 1 2-15,3-1-35 0,2-1-18 16,17 2-6-16,-13-1-13 0,5 0-8 0,7 0-14 16,2 0-9-16,1 0-18 0,2 0-20 15,-2 0 1-15,30-12-9 0,-29 12-24 0,-2-1 13 16,-3-1-5-16,-2 2-26 0,-6 0-23 16,-1-2-27-16,-5 2-19 0,0-1-33 0,-3 1-37 15,0-2-13-15,-3 2-54 0,2 0 16 0,0-1-124 16,-2 0-43-16,-2-1 27 0,-2 0-319 15,0 1 51-15,0-1 60 0,2 2 24 16,-3-2 52-16,-1 0-2 0,0 1 42 0,0-2 57 16,-1 1-2-16,-2 0 20 0,2-1-1 0</inkml:trace>
  <inkml:trace contextRef="#ctx0" brushRef="#br0" timeOffset="140342.24">17893 9789 730 0,'0'0'353'15,"0"0"-62"-15,0 0-9 0,0-15-21 0,0 15-46 16,-17-23 13-16,26 12-37 0,5 0-18 15,-3 0-18-15,5 1-17 0,4 3-15 0,-2 3 48 16,2 0-17-16,2 1-14 0,-13 3-11 0,22 12-5 16,-12 0-25-16,-3 0-4 0,1 2 4 15,-7 3-3-15,-3 2-3 0,-3 2-5 0,2-3-8 16,-6 0-8-16,0-9 0 0,0 5-8 16,0 1-7-16,-14 14-1 0,5-17-12 0,1 0 11 15,2-1-16-15,-1-3-9 0,-4 0 7 0,3-1-5 16,2-2 1-16,-1-3-12 0,0 1-5 15,1-1 8-15,1 0-16 0,5-2 1 0,0 0 5 16,0 0-5-16,-7 0-13 0,7 0-3 16,0 0 10-16,-5-5 9 0,8 3-20 0,1 2 4 15,1 0-8-15,2 0 8 0,11 3-7 0,-9-3 7 16,20 8 0-16,-9-2 16 0,-2 2-12 16,1-1-4-16,-4 3 5 0,0 1-1 0,-3 0-4 15,-1 0 11-15,0 1-4 0,-6-4 4 0,-3 1-1 16,0-2 17-16,-2-7-8 0,0 8 7 15,0-3-6-15,-15 12 8 0,3-8-12 0,-1-3 11 16,-2 0-1-16,-4-1-25 0,-2 2-12 0,-3-4-31 16,0-1 4-16,12-2-89 0,-6 0-29 15,-6 0-54-15,1 0-68 0,-24-17 30 0,27 8-237 16,3-2 21-16,6 2 46 0,6-5 16 16,2 4 25-16,3 10 32 0,0-12 14 0,14-13 36 15,-3 11 19-15,4 0 14 0</inkml:trace>
  <inkml:trace contextRef="#ctx0" brushRef="#br0" timeOffset="140764.38">18166 9489 935 0,'-2'-4'345'15,"2"2"-12"-15,-1-2-33 0,1 2-39 0,1 0-32 16,4-1-25-16,-1 3 38 0,2-3-25 16,11 2-7-16,-6 1-19 0,4 0-28 0,7 0 14 15,27 16-3-15,-23-9-13 0,2 5-13 0,0-1-13 16,1 8 7-16,2 5-24 0,0 2 13 15,-1 4-14-15,-1 3-7 0,-2 3-5 0,-3 1-5 16,-3 4-11-16,-3 0-6 0,-4 1-1 0,-3 0-4 16,-2-1-14-16,-5 2 1 0,-1 0 9 15,-3-22-5-15,-14 42-20 0,1-24 14 0,-4-2-24 16,-6-3-15-16,-2-3-47 0,-8 0-40 16,-4-2-70-16,-3-2 12 0,-1-4-150 0,-3-2-73 15,0-3 30-15,2-1-271 0,1-5 82 16,4 0 32-16,1-3 31 0,1-1 8 15,5-3 46-15,7 0 63 0,5-3-1 16,9-2 51-16,-1 0 6 0,10 0-20 0</inkml:trace>
  <inkml:trace contextRef="#ctx0" brushRef="#br0" timeOffset="141292.29">19010 9991 1005 0,'-3'-1'327'16,"-1"0"11"-16,1 1-44 0,0-2 25 0,-2 2-11 16,2-2-8-16,0 2-17 0,0 0-9 0,0-2-14 15,1 2-11-15,-1-1-12 0,1 1-16 16,1 0-3-16,1 1-34 0,1-1 7 15,3 0-18-15,3 0-5 0,14 2-14 0,-7-2-20 16,6 0 5-16,7 0-10 0,4 0-5 0,3 0-12 16,-1 0-12-16,4 0 7 0,-2 0-13 0,-1 0-23 15,2 0-8-15,-3 0 17 0,31 11-13 16,-51-11-17-16,2 0-5 0,3 0-20 16,-2 0 0-16,-2 0-18 0,-5 0-25 0,0 0-34 15,-9 0-19-15,6 0-32 0,-6 0-21 0,0 0-43 16,7-2 16-16,-11 0-133 0,-3 0-77 0,1 1 33 15,-8-6-272-15,-2 1 53 0,2 1 46 16,-1-1 36-16,7 3 39 0,-8-3 50 16,6 1 11-16,1 3 24 0,1-3 47 0,0 3-19 15,4-1 24-15,3 0 44 0</inkml:trace>
  <inkml:trace contextRef="#ctx0" brushRef="#br0" timeOffset="144824.27">20230 9968 220 0,'15'-19'383'0,"12"-12"-65"0,-15 17-17 0,-2-2-51 16,-2-3-8-16,0-1-29 0,0-3-3 0,3 3-42 16,-9 1 5-16,-1-4-6 0,-1 2-26 0,0 0-11 15,0 13 7-15,0-7-9 0,-14-11-39 16,3 11 6-16,-1 7-5 0,-4-3 0 0,-1 6-5 15,11 5-6-15,-8 0-2 0,-3 0-9 0,-23 17-21 16,19-7-4-16,1 4 32 0,-1 0-21 16,4-1-9-16,2 3-4 0,2-1-7 0,4 0-1 15,5 2-5-15,0-2-1 0,4-6 9 16,0 3-5-16,12 18-13 0,1-14 1 0,2 1 8 16,2-2-4-16,2 1-2 0,2 2-5 0,1-4 15 15,-1 3-20-15,3 1 3 0,0 0-5 16,-1-1 3-16,-5-2 11 0,0 4-17 0,-1-2 0 15,-6 3-4-15,-1-4-11 0,-3-1 10 16,-3 0 29-16,-4-15 3 0,0 9-13 0,0 0 16 16,-18 10-1-16,6-11 1 0,-4-1-9 0,1-2 11 15,0-3-7-15,2-2-5 0,3 0-25 0,-4 0 26 16,-2 0 3-16,-18-15-4 0,18 7 14 16,2-2-9-16,3-1 6 0,2-3-8 0,4 0 8 15,3-2-2-15,2 7-10 0,0-4-7 16,11-19 2-16,0 12-7 0,3 3 1 0,0 0-5 15,5 0 7-15,1 3-15 0,4 2 5 0,0 2-26 16,0-1-18-16,5 5 5 0,0 1-114 16,-3 1-65-16,2 2-67 0,-2 1 29 0,-12 1-272 15,5 0 39-15,4 0 44 0,2 0 35 16,1 0 29-16,23 12 44 0,-23-9 12 0,4 1 37 16,-5 0-49-16,6 0 38 0</inkml:trace>
  <inkml:trace contextRef="#ctx0" brushRef="#br0" timeOffset="145410.45">21007 9918 995 0,'7'12'506'0,"-2"4"-50"16,0 0-39-16,0 1-23 0,-2 1-39 16,0 0-11-16,1-1-50 0,-1 0-12 0,-1-1-44 15,0-3-9-15,0-2-33 0,-1-3-14 16,0 1-30-16,-1-5 7 0,0-4-22 0,0 0 4 15,0 0 26-15,0 7-35 0,0-7-26 0,-4 6-1 16,2-7 11-16,-2-1-34 0,2 0 2 16,-1-3-23-16,-2-8-1 0,0-1-5 0,3-3-21 15,2 8-14-15,0-5-12 0,0-1 20 16,17-17-30-16,-7 18 2 0,3 1-5 0,0 4-3 16,5 2 7-16,-4 2 8 0,0 3-15 0,3-1 8 15,-8 3-2-15,18 10-3 0,-9-1-3 0,1 1 14 16,-1 3 5-16,0 1-18 0,-3 1 3 15,3-1 15-15,-6 0-13 0,-1-1 17 16,-2 0-11-16,-4-3 1 0,-1-2 6 0,0-1-4 0,-1-2 10 16,-2 0 4-16,-1-5-8 0,0 0 2 15,0 0 7-15,0 0 16 0,0 0-32 0,0 0-1 16,-10 11 10-16,7-13-1 0,-1 1 14 0,0-3-16 16,2 0 11-16,-5-7-15 0,1-3-2 15,-1-1-2-15,7 6 15 0,0-2-29 0,12-15 10 16,-4 13 7-16,2 0-4 0,3 0 16 0,3 3-13 15,2 2-5-15,1 2-8 0,3 3 8 16,3 2-6-16,-13 1 7 0,8 0-2 0,27 16 16 16,-22-6-16-16,1 0 17 0,-3 3 3 15,-1 1 2-15,-5-2-9 0,-1 0-3 0,-5 2 0 16,-3-4 2-16,-3-2-9 0,-3 1 10 16,-1-4-1-16,-1-5-2 0,0 0-17 0,0 6-21 15,-16 3-71-15,11-7-58 0,-3-1 15 16,-11-2-196-16,12 1 29 0,-7 0-331 0,-16-13 37 15,16 8 58-15,3-1 50 0,4 1 32 0,5-3 10 16,3-1 59-16,-1 2 28 0,21-15 28 16,-3 6 13-16,4 5 44 0,0-1 19 0,1 3 3 15</inkml:trace>
  <inkml:trace contextRef="#ctx0" brushRef="#br0" timeOffset="145705.24">21782 9936 943 0,'2'3'390'0,"-1"-1"47"0,1 1-46 16,-3 2-12-16,2-1-32 0,-2 1-24 0,1 2-11 15,1 0-25-15,-1-1-11 0,2 1-41 0,-2 1-15 16,13 14-24-16,-3-8-4 0,2-3-28 16,3 1-2-16,1-2-36 0,1-3-8 0,-1 0-9 15,2-2-10-15,-1-2-10 0,2-2-8 0,-4-1-13 16,-4 0-2-16,3 0-17 0,20-11 0 0,-15 5-10 16,-2-2 15-16,-2-3-31 0,-2 0 22 15,-1-3-18-15,-2 1 5 0,-5 1-26 0,-3 4 10 16,-2-1-30-16,0 9-3 0,0-6-10 15,-19-11-3-15,0 9-30 0,-2 3-36 16,-2-2-24-16,0 4 13 0,4 2-124 0,-2-1-36 16,0 1-40-16,5 1 26 0,16 0-255 0,-7 0 21 15,7 0 32-15,-6 0 57 0,1 7 12 16,8-5 38-16,11 8 15 0,10-1 27 0,1-1 37 16,1 1-4-16,4-1 5 0</inkml:trace>
  <inkml:trace contextRef="#ctx0" brushRef="#br0" timeOffset="146188.03">22302 10017 377 0,'17'-3'404'0,"0"-2"-19"16,-3-3-53-16,-2 0 0 0,-4 0-43 16,-3 3 51-16,0-3-37 0,-5-2-14 0,0 4-21 15,0 6-16-15,0-9-13 0,-18-9-15 0,7 11-18 16,-5 3-25-16,-6 0-1 0,13 4-29 16,-7 0-5-16,-1 0-26 0,-17 17 4 0,17-7-23 15,1 2-5-15,5 2-15 0,1 2 6 0,3 0-13 16,1-1 0-16,6-1-14 0,0-14 1 15,0 12-18-15,14 15 11 0,-4-18-15 0,0 0 4 16,5-3-16-16,-2-4-6 0,-1 0-20 16,-3-2-4-16,3 0-24 0,18-13-17 0,-14 3-21 15,-1 0-17-15,-2-4-24 0,2-2 8 0,1-4-70 16,-4-2-7-16,0 0-26 0,-2-5 6 0,0-2 5 16,-1-5-1-16,-2 0 21 0,-6-1 21 15,1 0 28-15,-2 18 27 0,0-11 14 16,0-2 22-16,-12-30 28 0,3 29 32 0,2 4 35 15,0 2 15-15,-2 1-4 0,-1 3 39 0,2 3 20 16,-1 6-1-16,-1 0 1 0,1 8 18 0,2 3-3 16,7 1 2-16,-18 14 21 0,11 1 5 15,0 7 5-15,4 7 14 0,2 5 12 0,1-18-10 16,0 14-17-16,11 43 25 0,-3-30-17 16,2 1-16-16,1-3-12 0,1 0-29 0,0 0 4 15,1-2-12-15,2-3-39 0,-1-4-5 0,1 0-87 16,-3-6-30-16,-2-5-56 0,5 0-62 0,-2-4 18 15,-1-6-204-15,2-6 32 0,-3-2-278 16,1-3 32-16,-1 0 54 0,3 0 29 16,21-13 30-16,-14 5 67 0,2-1 20 0,2-2 37 15,-4-2-1-15,3-3 23 0,-1 1 19 16,-2-1 10-16</inkml:trace>
  <inkml:trace contextRef="#ctx0" brushRef="#br0" timeOffset="146376.03">22828 9971 270 0,'6'-6'536'15,"0"1"-113"-15,-2 3-14 0,0 0-15 16,-1 3-9-16,-1 2-6 0,-2 2-7 0,1 2-16 15,-1 12-28-15,0 8-14 0,2 3-17 0,-2-14-28 16,0 9 19-16,0 1-51 0,0 6-18 16,0-3-13-16,0 3-44 0,0 0-5 0,0 0-22 15,-11 33-14-15,10-38-84 0,-2-5-60 16,-1-5-47-16,2-5-55 0,0 0 12 0,0-6-127 16,-1-1-63-16,3-2 28 0,-2-2-298 15,0-2 37-15,1-1 34 0,-1-2 47 0,0-3 24 16,0-12 22-16,0-1 57 0,1-5 11 15,0 1 42-15,1-2 3 0,0 12 13 0,0-4-20 16</inkml:trace>
  <inkml:trace contextRef="#ctx0" brushRef="#br0" timeOffset="146570.05">22848 10089 307 0,'3'-18'594'0,"1"-3"-73"0,3 4-50 16,0 2-38-16,3-1-36 0,1 3-14 0,0 1-27 16,4 3-43-16,2 2-17 0,2 4-39 0,2 3-16 15,-12 0 10-15,24 17-27 0,-11-3-27 16,-3 1-22-16,-5 5-7 0,0-2-39 0,-4 7 8 15,-5-1-21-15,-5 0-67 0,0-12-84 16,-19 18-97-16,1-11 14 0,-4-6-255 0,-2 0 33 16,-9-3-249-16,-5-3 66 0,-8-2 55 0,-4-3 17 15,-7-2 45-15,26 0 23 0,-19 0-16 16,-73-12 51-16,41 3 15 0,-11 2 43 0,-7-1 41 16</inkml:trace>
  <inkml:trace contextRef="#ctx0" brushRef="#br0" timeOffset="148233.09">14006 11006 943 0,'0'0'356'0,"0"0"-41"0,0 0-36 0,0 0-5 16,-13 0-31-16,13 0 3 0,0 0 9 0,0 0-17 15,0 0 1-15,0 0-22 0,0 0-1 0,0 0-16 16,0 0 3-16,29-20 3 0,-17 20-18 15,10 0-30-15,5 0 3 0,5 0-13 0,1 0-19 16,3 0-24-16,0 0 2 0,2 0-20 16,-2 0-15-16,0 0-2 0,33 9-27 0,-39-7-32 15,-6 0-42-15,-1-2-58 0,-5 2 8 0,-4-2-147 16,-7 2-57-16,-1-2 26 0,-1 3-285 16,-5-1 9-16,-3-1 65 0,-1 1 38 0,-1 0 12 15,-8 6 32-15,-3-2 32 0,1 2 41 16,-4-2 25-16,-1 3-15 0,-4 1 37 0</inkml:trace>
  <inkml:trace contextRef="#ctx0" brushRef="#br0" timeOffset="148423.1">14155 11230 625 0,'-2'6'448'0,"3"-3"-75"16,1 1 53-16,1-1-37 0,2-1-41 0,10 5-19 15,2-2-46-15,2 0-14 0,4-1-41 16,2-1-29-16,2 0-20 0,-2-3-18 0,4 0-42 15,-1 1-63-15,-15-1-6 0,9 0-176 16,24-11-94-16,-18 7 20 0,1 0-274 0,0-5 20 16,-2 1 43-16,1 3 27 0,0-5-7 0,2 3 75 15,3 0 5-15,1 0 37 0,2 0-12 0</inkml:trace>
  <inkml:trace contextRef="#ctx0" brushRef="#br0" timeOffset="148697.58">14939 11192 1011 0,'-6'0'356'16,"3"1"-48"-16,-1 0-39 0,0 1 54 16,0-1-26-16,4-1 0 0,-2 0-30 0,0 3-32 15,2-2-4-15,2 1-9 0,3 0-22 0,2-1-22 16,9 2-22-16,4-2-8 0,1-1-19 15,-9 0-10-15,5 0-12 0,5 0-26 0,29-10-53 16,-23 7-52-16,3 0 4 0,-6-3-183 0,2 0-83 16,-3 0 30-16,3 1-262 0,0-2 48 15,2 3 38-15,0 1 47 0,1-1-21 0,-1-1 77 16,0 0 11-16,3 2 8 0,1 2 53 16,1 1-26-16</inkml:trace>
  <inkml:trace contextRef="#ctx0" brushRef="#br0" timeOffset="149206.44">15920 11021 470 0,'6'-11'464'16,"-2"0"-86"-16,-1 1-4 0,-3 1-14 0,4-8-9 16,-2 0-41-16,0-1-25 0,0 4-24 15,-2 5-10-15,0-3-30 0,0-3-14 0,-13-14-19 16,3 16-20-16,0 4-19 0,-3-3-7 0,-3 4-12 15,-2 3-18-15,-5 1-16 0,11 4-14 16,-5 0-3-16,-23 15-6 0,15-6 1 0,2 4-4 16,-2 0-14-16,5 2-1 0,2 2-2 0,0 0-19 15,5 0-3-15,4 1 4 0,4 0 4 0,3 0 0 16,2-10-7-16,16 19-11 0,-3-7-5 16,6-3 2-16,3-3-2 0,2-3 7 15,1 0-10-15,4 1 0 0,-2 1-6 0,0-2 13 16,0-1-11-16,-2 2-11 0,-3-1 5 15,3 1 2-15,-6 2 5 0,-2-3-4 0,1-1-2 16,-9 2-2-16,-2-2 2 0,-4-2-6 0,-3-1 7 16,0-7-2-16,0 0 7 0,-12 17-11 15,-1-8 11-15,-3 0-1 0,0-4-7 0,-6-1-2 16,13-4 11-16,-5 0-4 0,-3 0 1 16,0 0 14-16,-16-11 7 0,20 4-17 0,5-4 12 15,1-2-14-15,5 2 14 0,2 5-16 16,0-6 7-16,17-17-11 0,-4 11 16 0,3 2-8 15,1 5-10-15,2-3-14 0,3 0 1 16,-4 2-21-16,5 0-15 0,3 1-36 0,-4 4 7 16,-1-1-112-16,4-1-52 0,-7 3-69 0,2 0 27 15,0 0-272-15,1 1 37 0,-4 2 31 16,4 1 52-16,-12 2 31 0,7 0 16 0,3 0 35 0,4 0-7 16,2 0 78-16,27 17-9 0,-19-15 3 15</inkml:trace>
  <inkml:trace contextRef="#ctx0" brushRef="#br0" timeOffset="151334.65">16440 11073 237 0,'0'0'406'0,"0"0"-53"0,0 0 4 15,0 0-27-15,0 0-42 0,14 0 5 16,-14 0-20-16,0 0-9 0,20 3-30 0,-20 2-10 16,2 2-18-16,0-2-7 0,-1 0-28 15,-1 1-12-15,2 0-8 0,-2-1-12 0,0-1-2 16,2-1-8-16,-2 0 10 0,0 1-15 0,0-4-7 16,0 0-11-16,0 0-24 0,0 0 6 15,-7 5-12-15,5-8-8 0,2 1-1 0,0-4-11 16,0 2-17-16,5-10 1 0,1-1-8 15,1 3-2-15,5-2-4 0,2 0-4 0,1 2-5 16,2 4 4-16,4 0-1 0,2 5-7 0,-13 3 12 16,9 0-3-16,23 13-9 0,-17-2 17 15,-5 5-5-15,-2 1 5 0,2-3-11 0,-2 3 8 16,-2-2 0-16,-5 2-3 0,1-3-2 16,-6 2-15-16,0-5 17 0,-3-2-13 0,1-4-6 15,-2 1 3-15,-2-1 18 0,0-1-15 0,0-4 1 16,0 0-7-16,0 0 19 0,-6 2-15 15,3-3 1-15,1 0-5 0,0-2 18 0,0 0-23 16,0-3 5-16,2 2-7 0,0-2 11 16,2-1 0-16,0 1-6 0,5-6-1 0,3 1 7 15,0 2-18-15,3 1 15 0,1 1-10 0,2-1 9 16,2 5-5-16,-9 3-1 0,9 0-8 16,0 0 22-16,4 0-14 0,-1 0 4 0,1 0 1 15,19 9-3-15,-24-2 9 0,0 1 7 16,-4 3-9-16,-4 1 2 0,-5 0-5 15,-2-2 19-15,-2-2-8 0,0-8 3 0,0 8-25 16,-11 13 11-16,2-9-45 0,3-4-31 0,-1-4-51 16,0-2 10-16,0 1-131 0,2-2-82 15,5-1 31-15,0 0-296 0,0 0 42 0,-6 0 55 16,-1-12 35-16,8 8 35 0,7-13 53 0,5 2-3 16,4-1 38-16,3 0 4 0,2 0 24 15,1 4 13-15</inkml:trace>
  <inkml:trace contextRef="#ctx0" brushRef="#br0" timeOffset="151661.53">17341 11076 876 0,'2'4'353'0,"1"-1"8"16,-2 0-48-16,-1 1 19 0,0-1-11 0,0 3-36 15,-1 0-1-15,1-1-26 0,-1 1-26 0,-1 0-33 16,2 2-8-16,0 1-20 0,0 0-13 16,0 0-10-16,0-1-10 0,0-2-4 0,10 5-14 15,-5-8-16-15,8 4-7 0,1-5-7 16,-4 1-21-16,-10-3 0 0,16 0-4 15,-1 0-5-15,19-14-14 0,-15 6-11 0,-4 0-3 16,1-4-7-16,-1-1-6 0,0-2-14 0,-1-2 5 16,-2 3-10-16,-3 0 4 0,-3-1-5 0,-1 0 5 15,-5 5-3-15,0 10-3 0,0-7 2 16,-20-6-10-16,4 9 3 0,-6 1 3 0,11 3-6 16,-8 0 3-16,0 0-18 0,-5 0-3 15,-21 15-35-15,24-5 5 0,3-3-72 0,0-2-37 16,8 2-26-16,4-2-30 0,2-2-42 0,3-1 27 15,1-2-262-15,0 0 15 0,27 9 54 16,-6-5 37-16,10 0 13 0,3-1 41 16,-1-2-5-16,3 2 38 0,-2 0-3 0,4-2 23 15</inkml:trace>
  <inkml:trace contextRef="#ctx0" brushRef="#br0" timeOffset="152132.1">17919 11084 331 0,'20'-6'417'15,"-1"0"-30"-15,-6-2-59 0,0 1-7 16,-6 1-42-16,-2-2 38 0,-3 0-39 0,-2 8-16 15,0-7-19-15,0 7-16 0,-21-23-15 16,6 14-7-16,-2 2-12 0,-2 1-17 0,-1 4-9 16,-1 2-10-16,10 0-16 0,-5 0-14 15,-20 17-8-15,17-5-15 0,4 2-14 0,-1 3-8 16,6 0 1-16,3 1-15 0,5-1-11 16,2-10-2-16,0 3-12 0,17 15 2 0,-3-12-3 15,2-3-3-15,3-4-3 0,3-1-17 0,-1-3-16 16,2-1-15-16,-11-1-16 0,21-10-3 15,-13 1-22-15,1-1 3 0,-3-4-42 0,0 0 8 16,-1-1-53-16,-2-5-10 0,-2-1-7 0,-3-3-14 16,-2 0-26-16,-2-5 10 0,-1-2 10 15,-1-2 16-15,-3 0 16 0,-1 16 19 0,0-7 32 16,0-2 25-16,-16-28 12 0,9 29 22 16,-2 0 33-16,-3 3 13 0,-1 2 40 0,3 3 7 15,-5 2 0-15,9 6-7 0,-4 1 38 16,1 5 13-16,9 3-3 0,0 0-4 0,-11 11 31 15,7 8 1-15,4 5 14 0,0-9 3 16,0 7 23-16,11 34 8 0,-3-23-21 0,2 3-5 16,-1-1-9-16,4 1 5 0,-1 0-16 0,3-4-23 15,-1-3-7-15,-1 2-17 0,-1-4-1 16,1-2-21-16,1-2-15 0,-3-2-56 0,-2-4-49 16,-1-1-49-16,2-2 10 0,-4-9-223 0,-1-2 29 15,2-2-301-15,-7-1 39 0,10 0 61 16,2 0 10-16,22-14 55 0,-12 6 1 0,2 0 57 15,1-2 22-15,-2 2 14 0,4-3 23 0,5 2 14 16,-4-3-30-16</inkml:trace>
  <inkml:trace contextRef="#ctx0" brushRef="#br0" timeOffset="152340.16">18730 10939 563 0,'6'-6'612'0,"-1"3"-111"15,1 1-87-15,-2 2-23 0,0 3-3 16,2 10-15-16,0 3-28 0,0 3-43 0,-1 1-33 15,-1 3-23-15,-3 1-22 0,1-1-20 0,-2-11-15 16,0 6-26-16,0 2-42 0,0 0-72 16,0-3-78-16,0-2 5 0,0-4-137 15,0-3-73-15,0-8 21 0,0 7-337 0,2 2 50 16,3-11 24-16,9-6 56 0,0 1-10 16,-1-7 25-16,1-1 50 0,1-2 48 0,0-4-3 15,-2 2 17-15,3-3 35 0</inkml:trace>
  <inkml:trace contextRef="#ctx0" brushRef="#br0" timeOffset="152529.66">19069 10890 840 0,'9'-11'526'0,"0"5"-58"16,-3 4-37-16,0 3-9 0,1 4-4 0,6 5-37 15,-1 8-32-15,1-1-40 0,1 4 11 0,-3 1-24 16,0 0-43-16,1 3 4 0,-1 1-41 16,-4 0-12-16,-2-1-47 0,1 2-15 0,-2-4-91 15,-2-2-68-15,-2-13-75 0,0 4 9 16,0 1-209-16,-11 9 25 0,3-11-329 0,2-1 51 15,-2-4 53-15,-4-1 32 0,-3 1 22 16,-1 1 4-16,-1-4 89 0,-2 1-5 0,2 1-4 16,-5 0 70-16,0 3 23 0,0 1-8 0</inkml:trace>
  <inkml:trace contextRef="#ctx0" brushRef="#br0" timeOffset="153102.23">14087 12135 312 0,'-2'1'505'15,"0"-1"-104"-15,0 0 5 0,0 0-28 0,4 0-9 16,0 1-22-16,2 0-17 0,3-3-8 15,11 6-20-15,-9-4-26 0,8 0-32 0,7 0-23 16,27 8-9-16,-18-6-28 0,-1-1-15 16,5-1-11-16,-4 3-17 0,-1-2-42 0,-17-1-41 15,6 0-56-15,3 0-1 0,-1 0-202 0,-1 0-141 16,16-12 29-16,-26 12-254 0,-6 0 75 16,-6 0 40-16,0 0 18 0,0 0 55 0,4 4 23 15,-6-2 13-15,-2 1 17 0,-6 5 11 16,-3 0 36-16,0 1-2 0</inkml:trace>
  <inkml:trace contextRef="#ctx0" brushRef="#br0" timeOffset="153294.75">14271 12335 493 0,'-6'5'513'0,"2"1"-67"0,-1-2-26 16,5 0-37-16,-2-2 0 0,4 2-22 0,-2 0-19 16,4 0-26-16,12 3-37 0,5 3-36 15,3-6-21-15,2 1-17 0,4-2-32 16,0 0-5-16,1-2-67 0,-2-1-56 0,1 1-103 15,-15-1 5-15,6 0-219 0,3 0 24 16,1 0-313-16,31-11 68 0,-27 8 33 0,-2 0 41 16,3 0 40-16,1-3 21 0,2 1 16 15,-4 2 50-15,1-3 3 0,5 1-13 0</inkml:trace>
  <inkml:trace contextRef="#ctx0" brushRef="#br0" timeOffset="153559.96">15087 12094 991 0,'-2'-9'435'0,"-2"2"-41"16,4 2-33-16,0 0-29 0,-2 1-59 0,2 4 1 15,-2 2-13-15,1 0 1 0,1 4-9 0,3 12-18 16,-3 2-15-16,0-9-13 0,0 9 0 0,10 26-15 16,-7-16-15-16,3-2-31 0,-3-2 4 15,2 0-28-15,-1-3-15 0,0-1 6 0,1-2-13 16,-5-2-17-16,4-2-25 0,-1-5-26 15,-1-4-45-15,0-1-65 0,3-4 7 0,-5-2-153 16,0 0-113-16,15-14 31 0,-1 2-268 16,-3-1 53-16,0-4 38 0,1 0 15 0,-3 0 44 15,1-3 54-15,0-3 9 0,-1 4 6 0,2-1 27 16,-2 3-14-16,0-4 4 0</inkml:trace>
  <inkml:trace contextRef="#ctx0" brushRef="#br0" timeOffset="153809.63">15348 12046 567 0,'1'-5'474'0,"3"1"24"16,-2 0-53-16,-2 0-54 0,0 2-38 16,2 1-43-16,0 0-6 0,0 2 3 0,1 1-18 15,-3 5-10-15,6 6-13 0,2 5-10 0,-4 3-17 16,0 4-25-16,1 2 18 0,1 0-18 0,-3-1-30 16,-1 3-5-16,3-3-17 0,-3-1-37 15,0-1 3-15,1 0-12 0,-1-4-17 0,0-2-28 16,2 0-8-16,-2-7-84 0,0-1-51 15,1-5-47-15,-3 1-66 0,4-3 18 0,-2-2-186 16,-2-1 32-16,0 0-299 0,8 0 56 16,3 0 43-16,18-15 20 0,-8 8 61 0,6 0 19 15,2 0 52-15,0 0 12 0,5 4-7 0,-1-2 34 16,1 3 34-16,1 1 22 0</inkml:trace>
  <inkml:trace contextRef="#ctx0" brushRef="#br0" timeOffset="154108.42">16101 12262 220 0,'0'-2'487'0,"-3"1"-101"16,1 0-45-16,0 0-42 0,0 1 0 0,0 0-38 15,-1 0 13-15,1 0-14 0,2 0-24 16,0 2-10-16,-2-1 17 0,4 1-8 0,0 0-9 15,1-1-9-15,1 3-25 0,3-2-18 0,9 3-16 16,6 0-15-16,0 3-18 0,3-6-18 16,0 1-10-16,2 0 3 0,0-2-29 0,-2 0-26 15,-1-1-33-15,-12 0-62 0,3 0 4 16,3 0-139-16,-2 0-69 0,18-14 23 0,-23 10-294 16,-2-1 18-16,1 2 32 0,-4-2 36 0,-2 2 32 15,-1 0 45-15,1 1 14 0,0 0 27 0,17-1 25 16,3 0 27-16,-10 3-23 0</inkml:trace>
  <inkml:trace contextRef="#ctx0" brushRef="#br0" timeOffset="154605.3">17065 12181 403 0,'6'-15'470'0,"0"0"-49"0,-2-2-48 16,-2-3-13-16,1-1-32 0,-1 2-26 15,-2 11-24-15,0-5-30 0,0-1-20 16,-17-13-47-16,11 19 8 0,-7-2-35 0,-1 4-5 16,-4 1-19-16,-3 2-7 0,9 3-8 15,-23 13-5-15,11-1-5 0,1-2-11 0,-1 2-9 16,1 2 1-16,3 1-12 0,4 0 1 0,-1 1-6 16,3 1-17-16,3-2 0 0,7 2-3 0,4-10-6 15,0 5-3-15,14 17 4 0,-1-15-9 16,2 1 1-16,7-2-6 0,-2 0-3 15,5-2-14-15,2 0-2 0,0-1-21 0,-2-1-8 16,0 2 3-16,-1-2-4 0,3 1 0 0,-4-2-6 16,-1 0 10-16,-6 0-9 0,-2 0 0 0,-4-3 0 15,-5-1 13-15,2 2-7 0,-6-2 4 0,-1 1 3 16,0-5 3-16,0 0-5 0,0 0 13 16,-15 9 1-16,9-7 2 0,-1-1 7 0,-13-2-8 15,9 1 3-15,-5 0 9 0,-3 0-4 0,1 0 6 16,-22-13-6-16,20 10 7 0,4-5 1 15,1-1 7-15,1 0 4 0,5-1-12 0,4 2 6 16,4-1-13-16,1 9 7 0,0-8-7 0,14-11-9 16,-3 5-3-16,3 0-16 0,3 1-16 0,0-1-43 15,4 2 8-15,3-1-93 0,-1 1-38 16,1 2-87-16,1 1 26 0,0 0-254 0,4 1 24 16,-1 2 47-16,-1 2 38 0,4-1 15 15,3 2 20-15,2 2 28 0,-3 0 42 0,-17 1 18 16,9 0 2-16</inkml:trace>
  <inkml:trace contextRef="#ctx0" brushRef="#br0" timeOffset="155176.86">17623 12104 879 0,'0'0'495'0,"0"1"-50"16,-3 2-43-16,3 1-29 0,-1 3-11 0,5 11-33 15,-4-8-4-15,8 19-37 0,-2-8-32 0,1 0-26 16,0 0-4-16,3-1-35 0,-4-3-8 0,1 0-27 15,-3-2-11-15,2-5-27 0,-3-2-1 16,-1-2-2-16,-1-1 4 0,-1-2-10 0,0-1 2 16,2-2-27-16,-2 0-1 0,-2-3-13 15,1 1-4-15,-2-2-5 0,1-2 6 16,-1 1-31-16,-3-9-12 0,5 0-23 0,-1-4 6 16,2 3-21-16,0-3 3 0,0 10-7 0,0-3 14 15,16-15-14-15,-7 15 10 0,4-1-13 16,3 1 6-16,2 2 7 0,4 3-9 0,3 1-1 15,-2 4 0-15,-11 1 19 0,7 0-14 16,23 12 13-16,-19-6-11 0,0 5 3 0,-2 1 2 16,-2 1 2-16,-3-2 4 0,-1 2-3 15,-4-2 8-15,-2-1-2 0,-4-2 4 0,-1-1-9 16,-2-2 12-16,-2-5-7 0,0 0 2 0,0 0-5 16,0 0 22-16,-11 14-4 0,7-14-2 15,-2 0 0-15,1 0-2 0,-2-1-13 0,-4-5 7 16,-1-1-10-16,2-2 19 0,3 1 0 0,2 0-5 15,0 1-15-15,5-1 6 0,0 8-13 16,0-12 14-16,18-13-8 0,-6 12 17 0,5 1-18 16,2 1-8-16,2 5 15 0,1-1-5 15,5 3-2-15,-1 2 19 0,-13 2-7 0,8 0-9 16,24 13 7-16,-21-6 7 0,-3 3-5 16,-3-1-3-16,-3 1-16 0,-3 0 24 0,-3 2-3 15,-4-3-8-15,-3-1-8 0,-2-3 13 0,0-5-46 16,0 0-46-16,0 6-45 0,-12 3 12 15,9-8-166-15,-2 0-59 0,0-2 29 16,-1 1-277-16,1-2 31 0,-1 0 86 0,4 2 22 16,0-5 12-16,4 4 49 0,1-3-9 0,10-5 71 15,3 1 14-15,6-2 2 0,-1 2 8 16</inkml:trace>
  <inkml:trace contextRef="#ctx0" brushRef="#br0" timeOffset="155442.54">18454 12153 882 0,'0'2'404'16,"2"1"-59"-16,-2-1 35 0,0 4-5 15,2-1-17-15,-1 1-30 0,0 0 0 0,5 9-31 16,4-2-13-16,0 2-26 0,5-3-24 16,3 0-11-16,1-4-19 0,2 0-18 0,2-2-43 15,0-2 0-15,1-2-31 0,-2-1-4 16,-8-1-14-16,2 0 4 0,4 0-12 0,21-13-22 16,-21 6-13-16,1-2-18 0,-5-1-19 0,-2-5-7 15,-1 4-12-15,-1-2-13 0,-7 3-11 0,-3 1-11 16,-2 9-4-16,0-9-6 0,-15-9-3 15,-3 9-23-15,-2-1-31 0,-2 7 11 16,-6-2-76-16,-1 3-24 0,-1-1-38 0,2 1-41 16,1 2 26-16,16 0-266 0,-4 0 19 15,-2 0 47-15,3 0 29 0,-9 11 34 0,20-10 21 16,3 2 32-16,3 1 42 0,15-1-4 16,5 5 18-16</inkml:trace>
  <inkml:trace contextRef="#ctx0" brushRef="#br0" timeOffset="155953.41">19213 12175 1067 0,'12'-9'341'15,"-4"1"31"-15,-4 0-19 0,-1 1-31 0,-1-1-5 0,-2 2-18 16,0 6-28-16,0 0-15 0,-11-20-25 16,-1 11-5-16,1 6-32 0,-7-1-19 0,-3 4-16 15,0-1 1-15,9 1-19 0,-21 12-14 16,13-2-20-16,0 2 3 0,0 2-30 0,5 3 14 15,2-3-20-15,3 2-17 0,4 2 9 16,2-1-17-16,4-4 12 0,0-13-16 0,0 15-8 16,16 11 12-16,-5-17-26 0,4-1 3 0,4-3-2 15,-4-4-31-15,6 1-5 0,-11-2-23 16,7 0-12-16,21-15-15 0,-19 5-4 0,2-1-33 16,3-2 10-16,-5-4-35 0,-1 0-25 15,-4-3-7-15,-1 1-18 0,1-2 4 0,-4-3 1 16,1-1 16-16,-2 1 16 0,-1-2 22 0,-3-1 12 15,-2-5 18-15,-3 16 23 0,0-6 13 0,0-4 15 16,-11-25 19-16,5 26 6 0,-4 3 30 0,0 3 28 16,0 1-6-16,0 3 18 0,0 2 3 15,2 2-14-15,-2 5 29 0,4 3 3 0,-1 1-10 16,7 2 9-16,0 0-4 0,-14 12 24 16,8 5-9-16,4 3 6 0,1 6 15 0,1-9 1 15,0 3 12-15,14 35-18 0,-5-21 19 0,0 0-16 16,2 1-9-16,-1-2-15 0,1-1-9 15,-1-1-13-15,0-1 8 0,0-5-15 0,1-2-32 16,-1 0-48-16,0-4-41 0,0-4-64 0,0-5 11 16,-2-4-171-16,1-2 28 0,-2-3-324 15,-7-1 56-15,8 0 42 0,8 0 36 0,18-9 8 16,-17 0 63-16,5-1-13 0,2-2 53 16,-1-3 18-16,3 2-8 0,0-1 41 0</inkml:trace>
  <inkml:trace contextRef="#ctx0" brushRef="#br0" timeOffset="156149.93">19830 12008 997 0,'3'-3'436'0,"1"2"-46"16,-1 0-21-16,-2 2-5 0,0 3-15 15,-1 0-32-15,3 12 1 0,-2 3-36 0,0 2-19 16,-1 0-34-16,0 2-11 0,2-1-34 0,-2 1-28 16,0-13-10-16,0 4-19 0,0 0-51 0,0-1-74 15,0-3-53-15,0 0 5 0,0-3-176 16,0-7-77-16,0 0 28 0,0 6-257 15,5 0 40-15,-2-8 37 0,1 0 49 0,0-2 31 0,6-9 24 16,3 1-7-16,2-1 45 0,1-6 13 16,1 2 21-16</inkml:trace>
  <inkml:trace contextRef="#ctx0" brushRef="#br0" timeOffset="156336.46">20130 11976 1290 0,'7'-4'455'0,"0"3"-19"15,-1 6-27-15,-1-2-30 0,5 11-18 16,1 1-7-16,0 4-22 0,0 5-39 0,1 0-15 15,-1 1-28-15,-3 1-28 0,0 1-27 16,-1 0-30-16,-1-1-28 0,-1 3-49 0,-2-3-75 16,-3-4-76-16,1-2 5 0,-1-13-206 15,0 3 22-15,0-1-347 0,-10 8 54 0,5-13 53 16,1-3 31-16,-3 1 27 0,1-1 28 0,1-4 29 16,-9-4 44-16,-2-2 10 0,-1-3 32 15,-5 0-49-15</inkml:trace>
  <inkml:trace contextRef="#ctx0" brushRef="#br0" timeOffset="157138.6">16591 11860 821 0,'5'-2'277'0,"-5"2"-16"0,0 0-33 0,0 0 18 15,0 0-33-15,17-10 10 0,-15 8-4 16,0 0-15-16,0 1-23 0,0-1 2 0,0 1-23 16,-2-1-21-16,2 1-19 0,-4 0-9 15,2 1 9-15,-2 0-8 0,-2 2-2 0,0 0-19 16,0 1 0-16,-8 5 2 0,-1 1-26 0,0 7 19 15,2 1 5-15,-5 2-18 0,4 4-2 0,-1-3 3 16,2 4 1-16,2 2 4 0,-3 2-6 16,6 2 3-16,-1 1-2 0,5 4-6 0,-3 0-15 15,3 2 9-15,2-19-21 0,0 10 6 0,0 4-13 16,14 35 2-16,-3-33-14 0,0 0-21 16,6-2-18-16,4-3-37 0,6 0 6 0,4 0-114 15,3-5-42-15,4-2-52 0,8-3 21 0,0 0-294 16,4-3 43-16,1 0 38 0,1-2 10 15,7-2 36-15,-1 0 56 0,5 1 34 0,4-1-36 16,3 0 45-16,2-2 24 0</inkml:trace>
  <inkml:trace contextRef="#ctx0" brushRef="#br0" timeOffset="157798.37">20649 11744 736 0,'-3'-1'333'16,"1"0"-37"-16,1 1-45 0,0-2 11 15,0 2-2-15,2 2-31 0,2-1 40 16,1 2-27-16,11 10-22 0,2 1 2 0,2 4-2 16,2 1-3-16,1 3-19 0,3 4-19 0,1 5-3 15,2 5-26-15,-1 3-13 0,-1 2-9 16,-2 10-15-16,-2-1-10 0,-4 2-20 0,-4-1 6 16,-3 0-15-16,-6-4-6 0,-4-1 0 0,-1-24-15 15,-16 44 0-15,-2-26-22 0,-3-3-38 16,-5-4-45-16,-6 2 4 0,-1 0-125 0,-6-2-37 15,-6-4-81-15,-4-4 26 0,-7 1-281 0,-4-1 60 16,-2-2 37-16,-4-1 31 0,-6-4 26 16,-1 1 19-16,-2-1 8 0,-2 2 37 15,-4-3 60-15,-2-3-41 0</inkml:trace>
  <inkml:trace contextRef="#ctx0" brushRef="#br0" timeOffset="158526.36">14615 13094 278 0,'-20'0'411'0,"-16"5"-67"0,23-4 3 16,13-1-33-16,-9 0-17 0,0 0-37 16,2 0 16-16,7 0-19 0,-7 0-9 0,7 0-21 15,-7 0-23-15,3 4 1 0,6-4-20 0,5 1-4 16,14 0-18-16,3 1-17 0,6-2-22 16,1 1-1-16,-1 1-14 0,1 1-9 0,1 1-18 15,-1 0-18-15,-2 4-56 0,-7-2 0 0,3 0-132 16,-7 0-87-16,-5 2-85 0,-1 0 30 15,-8 3-257-15,-4-5 65 0,0-6 18 16,0 7 41-16,0-7 27 0,-18 22 37 0,5-15 20 0,-5 6 10 16,2-6 39-16</inkml:trace>
  <inkml:trace contextRef="#ctx0" brushRef="#br0" timeOffset="158714.36">14615 13346 813 0,'-4'4'411'0,"2"0"-60"0,0-3 22 16,2 2-22-16,1 2 1 0,2-2-29 15,1 1-24-15,12 5-36 0,1-2-19 0,6-1-23 16,4 1-26-16,0-2-19 0,5-1-21 16,0-1-59-16,1-1-81 0,0-1-1 0,-14-1-174 15,6 0-99-15,4 0 26 0,2 0-260 0,33-13 29 16,-31 11 40-16,-6-3 27 0,4-2 36 16,-1 1 15-16,-1 0 57 0,-2-2-25 15,0-1 62-15</inkml:trace>
  <inkml:trace contextRef="#ctx0" brushRef="#br0" timeOffset="158959.52">15443 13130 1352 0,'-2'-5'467'0,"2"1"-57"0,0 2-50 16,0 1-44-16,0 1-12 0,-2 3-17 0,2 4-26 15,2-2-9-15,0 19-27 0,-2-12-14 16,0 7-10-16,8 26-16 0,-5-18-24 0,-1 0-6 15,0 0-25-15,0-3-18 0,0 0-7 16,4-2-2-16,-4-4-50 0,0-2-64 0,0-4-41 16,-2-1-37-16,4-5 9 0,-1-2-202 0,-1-3 26 15,0-1-313-15,2-1 19 0,-2 0 68 16,-2 1 42-16,15-12 6 0,-9-1 20 0,5 4 49 16,-3-8 42-16,-2-2-16 0,3-3 77 15,-1 1-27-15</inkml:trace>
  <inkml:trace contextRef="#ctx0" brushRef="#br0" timeOffset="159169.58">15703 13084 698 0,'4'-4'494'0,"1"3"-85"0,-2 0-8 0,1 3-27 15,0 4-5-15,3 8 0 0,2 5-24 16,0 6-15-16,-4 1-22 0,3 2-19 0,-3-1-30 16,2 2-14-16,-2 0-39 0,-3 0-21 15,0 2-16-15,2-2-10 0,-2-2-60 0,1-4-39 16,-3-2-58-16,2-2-74 0,0-2 7 15,0-8-138-15,0-4-74 0,4-2 23 0,0-1-303 16,1-1 25-16,-7-1 38 0,11 0 45 0,3 0 41 16,13-16 23-16,-10 5 20 0,3 6 33 0,1-5 29 15,6 3 8-15,2-2 2 0</inkml:trace>
  <inkml:trace contextRef="#ctx0" brushRef="#br0" timeOffset="159395.69">16224 13423 1240 0,'0'-1'543'0,"-2"0"-66"0,2 1-26 16,0 0-52-16,0 0-47 0,0 0-46 0,2 0-19 15,3 0-36-15,-2 0-24 0,5 0-34 16,-1 2-9-16,15 0-28 0,-13-2-3 0,23 5-29 16,-10-2-37-16,-1-3-62 0,1 3-64 0,0-1 5 15,3-2-151-15,-16 0-84 0,9 0 23 0,0 0-302 16,23-10 34-16,-19 5 47 0,3 1 30 15,-1 1 26-15,4 1 28 0,1 0 25 16,4 1 36-16,-2 0 4 0,-14 1 37 0,10 0 5 16</inkml:trace>
  <inkml:trace contextRef="#ctx0" brushRef="#br0" timeOffset="159892.01">17117 13322 616 0,'8'-13'377'0,"-3"-1"-41"16,4-2 8-16,-5 1-45 0,-1-2 13 0,-1 1-11 15,0 4-19-15,-2 12-25 0,0-11-25 16,0 3-21-16,-20-8-13 0,9 13-22 0,-9 1-19 16,7 2-6-16,-6 0-17 0,-26 14-3 15,16-2-10-15,2-1-13 0,0 2-9 0,0 0-13 16,2 2-10-16,4 1-1 0,0-1-13 15,2 3-5-15,4 0-4 0,3-3-8 0,6 1 1 16,4-3-1-16,2-13-8 0,0 12-8 0,22 13-12 16,-7-14-10-16,2 1-14 0,6-2-2 15,-2 0-8-15,2 0-8 0,2-2 6 0,-1 0 1 16,0 4 3-16,-1-2-2 0,-2-1 9 0,2 1-12 16,-8 0 6-16,1-1-1 0,-5 0 10 15,-2-1-12-15,-4-5 8 0,-3-1 2 16,-2 3 5-16,0-5-6 0,0 0 18 0,0 0-4 15,-14 10 9-15,1-1-3 0,-1-9 12 16,7 0-4-16,-6 0 3 0,-3 0 11 0,-21-9 5 16,18 1 8-16,3 1 4 0,1 0 2 15,2-3-15-15,1-3 4 0,5-1-12 0,3 2 5 16,4 12-8-16,0-9-20 0,14-18-22 0,-1 13-4 16,0-2-36-16,5 3-23 0,3 2 8 0,-1 0-77 15,4 1-34-15,-1 3-36 0,-2 0-33 16,0 4 24-16,-4-1-235 0,-3 3-38 0,-14 1 36 15,12 0 49-15,11 10 9 0,-16-5 31 16,-5 0 21-16,0 2 3 0,-2 0 63 0,-4 0 11 16</inkml:trace>
  <inkml:trace contextRef="#ctx0" brushRef="#br0" timeOffset="160342.72">14759 14079 970 0,'-2'0'465'0,"0"2"-53"0,-2-2-20 0,3 2-26 16,-1-1-16-16,2 0-26 0,0 0-12 0,0 2-23 15,2-1-3-15,3 0 4 0,13 6-23 16,2-4-21-16,9 1-39 0,2-1-8 0,5 0-31 15,-1-3-25-15,-2 0-9 0,7 1-8 16,-2-2-32-16,-2 3-41 0,-1-3-41 0,0 0-58 16,-19 0-66-16,6 0 13 0,1 0-208 15,0 0 28-15,-6 0-297 0,-3 0 22 0,-3 0 44 16,-4 0 41-16,-7 0 40 0,0 0 24 16,8-2 30-16,-8 4 22 0,-6-2 45 0,1 1 20 15,-13 6-27-15,-4-3 9 0</inkml:trace>
  <inkml:trace contextRef="#ctx0" brushRef="#br0" timeOffset="160536.73">14878 14304 646 0,'-9'12'520'15,"-2"-8"-60"-15,4 1-52 0,3 0-46 0,2 0-1 16,2-2-32-16,2 2-25 0,2-3-13 16,10 7-45-16,4-1-27 0,4-2-21 0,7-4-12 15,1-2-18-15,3 4-24 0,-1-2-63 16,2-2-62-16,1 1-63 0,2 1 5 0,-8-2-187 15,-16 0 21-15,8 0-326 0,1 0 33 0,2 0 31 16,-5 0 54-16,17 12-3 0,-21-7 58 16,-3-2 30-16,3 3 21 0,-1 2 16 15,1 4 32-15</inkml:trace>
  <inkml:trace contextRef="#ctx0" brushRef="#br0" timeOffset="164517.82">15897 14037 740 0,'0'13'385'15,"0"-13"-27"-15,-37 17-45 0,19-17-17 0,10 0 17 16,-4 0-30-16,1 0-9 0,2 0 4 0,0 0-17 15,0 0-22-15,9 0-16 0,-6 0-18 16,6 0-17-16,0 0-28 0,0 0-9 0,-12-6-17 16,17 4-17-16,12-3-15 0,2 1-16 15,3 0-11-15,5 2 10 0,-13 2-23 0,5 0 3 16,29 11-19-16,-21-4 10 0,-2 3-17 16,-3 4 1-16,-2-2-11 0,-4 4 13 0,-5-1-3 15,-4 2-5-15,-3 0-5 0,-2 0-6 0,-2-4 6 16,0-5 1-16,-13 13-18 0,4-10 8 15,-5 1-7-15,1 3-5 0,-1-6 9 0,-1-1-1 16,-1-1 5-16,7-2-5 0,-6 0-11 16,-1-1 0-16,0-1 0 0,3-3 3 0,13 0-3 15,-7 0-3-15,7 0 9 0,-7 0-13 16,7 0-14-16,0 0 1 0,0 0-4 0,-11 0 0 16,15 1 9-16,3-1 6 0,0 2-9 0,16-2 7 15,-14 0-2-15,8 0-8 0,24 15 8 16,-14-7-2-16,-3 0 7 0,1-1-1 0,0 5-1 15,-5 1 5-15,-2-1 7 0,-2 2-2 16,-3 1-8-16,1-4 16 0,-5-1-9 0,-7 1 17 16,0 0-8-16,-2-11 19 0,0 8 2 15,-15 12-2-15,-2-8-20 0,-5-3 15 0,0 0-18 16,-7-1-3-16,2-1 17 0,-2-2-21 0,-3 0-42 16,-2-2-42-16,-4 1-53 0,2-2 13 15,0-2-152-15,2 0-94 0,16 0 33 0,-6 0-239 16,-23-9 52-16,28 4 40 0,4 0 27 0,6-1 68 15,4 0 16-15,0 2 44 0,3 1 23 16,0 0 21-16,2 1 2 0,0-1 0 16</inkml:trace>
  <inkml:trace contextRef="#ctx0" brushRef="#br0" timeOffset="165321.5">14025 14076 509 0,'1'-5'352'0,"2"0"-31"0,-3 0-26 15,2 0-27-15,-2 1-22 0,0 0-26 0,0 1-15 16,-2 3 6-16,-2 1-24 0,0 0 10 15,-5 11 6-15,-2 2-18 0,1 6-5 0,1 3 3 16,0 0-9-16,4 4-13 0,0 2-1 16,0 2-14-16,3 1-5 0,2 0-7 0,0-18-12 15,0 5-13-15,15 24-9 0,-6-24 2 0,0-6-17 16,1 1 2-16,3-4-19 0,-1-3 3 16,-2-4-15-16,-10-3 2 0,11 0-5 0,-2 0-13 15,18-15-3-15,-12 3 5 0,-1-5-8 16,-1 0-18-16,1-4 11 0,-3-1-1 0,0-5-14 15,-2 1-9-15,-2 2 1 0,2-1-2 0,-5 1-2 16,2 4 3-16,-2 2-9 0,0 5 4 16,-2 3-2-16,-1 3-10 0,-1 2 7 0,0 1-5 15,0 4 6-15,0 0 1 0,-1 5-4 0,1 2 9 16,-1 15 5-16,1-10 5 0,0 7 0 16,0 7 10-16,0 1-5 0,0 5 15 0,-9 36-8 15,7-31 20-15,0 3-6 0,0 2-3 16,0-2-8-16,0 2-4 0,0-3 3 0,1-1 8 15,-2-1-16-15,0-4-5 0,-2-1 18 0,3-1-1 16,-4-2-13-16,-4-3 4 0,2-5 5 0,-1-3 6 16,-5-4-3-16,1-1 2 0,-4-6-9 15,1-2 21-15,-1-1-21 0,-2-1 2 16,11-3 0-16,-5 0 1 0,-16-18 11 0,10 9-15 16,8-7 4-16,-1-1-6 0,6-2-13 15,1-4 7-15,4 2-14 0,1 11 8 0,0-6-25 16,18-21 21-16,-8 18-9 0,4-2-14 0,0 3-9 15,3 1-15-15,0 0-28 0,3 1-40 0,-3 0-47 16,6 4 16-16,-4 1-117 0,-2-4-40 16,2 7 29-16,-5 2-319 0,0 0 37 0,-5 4 68 15,-9 2 19-15,7 0 33 0,1 0 31 16,-8 0 4-16,8 0 57 0,7 12 20 0,-12-7 38 16,15 3-17-16</inkml:trace>
  <inkml:trace contextRef="#ctx0" brushRef="#br0" timeOffset="165799.79">14337 14636 796 0,'-2'-3'478'0,"1"2"-62"0,0-2-60 0,0 0-8 16,2-2-49-16,0 2-30 0,2-1-24 0,1-1-26 15,2 3-23-15,8-6-16 0,-3 3-19 16,5 0-19-16,-2 3-20 0,0 1-3 0,-14 1-19 15,13 0-14-15,3 0-8 0,13 15-17 0,-20-9 4 16,-5 1-4-16,3 5 5 0,-4-4-17 16,-3 2 11-16,0-10-9 0,0 6 5 0,0-6-10 15,0 9-2-15,-12 6-10 0,4-6 5 16,1-1-12-16,-5 2 2 0,3-6-4 0,-1 2-2 16,4-4 3-16,-1 1-6 0,-8 1-3 0,6-2-4 15,4 1-9-15,-1-1 12 0,3-1-13 0,-1 0 7 16,2 0 8-16,0 1-12 0,2-1 0 15,0-1 3-15,0 0-8 0,0 0 5 0,0 0-12 16,15 3 11-16,2 0-4 0,2 0-4 16,3 5 0-16,1-4 11 0,0 3-13 0,-3 0-2 15,0 3 6-15,-2 2-11 0,-2-2 8 0,-6 2 8 16,0-1-1-16,-6-1 13 0,-3 0-2 16,-1-10 2-16,0 10-4 0,-18 15 3 0,4-13 3 15,-6 2-5-15,2-2-5 0,-6-3-11 0,-1-1-46 16,-1 0-33-16,-1 1 8 0,-2-6-118 15,0-1-70-15,16-2 24 0,-7 0-332 0,-20-14 54 16,23 6 38-16,4-5 27 0,4 0 46 0,4 3 31 16,5 10 20-16,0-13 59 0,27-14-12 0,-7 13 10 15,12 4 5-15</inkml:trace>
  <inkml:trace contextRef="#ctx0" brushRef="#br0" timeOffset="166567.89">13878 15132 363 0,'-12'2'401'0,"2"2"-46"15,3 2-43-15,1-3-38 0,1 1 5 0,5 0-34 16,0-1 16-16,0 2-9 0,13 5 3 15,1 1 7-15,8-1-17 0,5 0-21 0,0-4-9 16,7 0-4-16,4-1-12 0,7 2-9 16,7-5-10-16,2 1-24 0,9 0-5 0,6-1-7 15,7 1-13-15,4-2-14 0,5 0-35 0,1-1 5 16,4 0-10-16,4 0-15 0,-48 0 7 16,25 0-2-16,13 0-27 0,4 0 3 0,4 0-12 15,-2 0-20-15,-2 0-7 0,-5 0-24 16,-4 0-11-16,-7 0-23 0,-5 0-25 0,-8 0-31 15,-7 0 15-15,-6 0 8 0,-3 0-83 0,-5 0-12 16,-4 0-26-16,-7 0-22 0,-4 0-49 0,-10 0 29 16,-5 0-247-16,-4 4 5 0,-12-6 51 15,-11 0 8-15,-2-3 52 0,-4 0 6 16,-2-1 30-16,-2 3 35 0,-7-2-3 0,-2 2 22 16</inkml:trace>
  <inkml:trace contextRef="#ctx0" brushRef="#br0" timeOffset="166881.27">14260 15408 262 0,'-49'12'458'0,"11"-2"-73"0,7 1-41 0,10 2-43 16,10-2 52-16,11-11-19 0,13 19-5 0,14-11-24 16,11 1 0-16,14-3-35 0,13 0-21 15,12 1-10-15,13-3-26 0,6 2-10 0,15 1-19 16,10 1-30-16,7 1 1 0,4 2-21 15,4-2-3-15,-2-1-16 0,-4 3-11 16,-4-2-8-16,-7 1-37 0,-4-2 8 0,-11 0 7 16,-12-2-23-16,-14 0 6 0,-9-2-20 15,-8 0-28-15,-9-1-11 0,-11-2-26 0,-8 2-39 16,-21-3-4-16,6 0-52 0,-7 0 14 0,4-10-98 16,-17 6-35-16,-2 0-10 0,-3 0-31 15,-6-4 28-15,-3 1-178 0,-3 0-63 0,2 0 35 16,-1-2 36-16,-2 2 27 0,-3 1 1 0,3-3 59 15,2 1 20-15,-4-1 16 0,-1 1 6 16</inkml:trace>
  <inkml:trace contextRef="#ctx0" brushRef="#br0" timeOffset="170132.04">13339 16008 376 0,'0'0'417'16,"0"0"-74"-16,0 0-23 0,0 0-42 0,0 0-23 15,0 0-17-15,0 0-27 0,-9-14-22 0,24 3-13 16,3 1-21-16,1 2-15 0,4 4-17 16,-12 4-12-16,7 0-12 0,1 0-11 15,25 22 14-15,-27-7 7 0,-3 6-20 0,-2 1-7 16,-4 2 7-16,0 5-9 0,-4-2-10 0,-3 0-4 16,-1-13 4-16,0 5-31 0,0 4 14 15,-18 22-2-15,9-25-1 0,-3-1-3 0,0-3-20 16,1-2-1-16,-3-5-1 0,0 0-4 0,5-6-4 15,2-1-89-15,7-2-22 0,-6 0-15 16,6 0-39-16,-13-14-24 0,13 6-24 0,2-11 2 16,-2 9-10-16,15-23 19 0,-1 13-21 0,-3-2 23 15,1 1 25-15,4-1 14 0,-1 0 83 16,1-3 34-16,3 1 24 0,0 0 58 0,1 3 15 16,-3 3 34-16,0 2 9 0,-4 0-3 0,1 1 3 15,-3 3 3-15,-5 4-32 0,2 3-6 16,-4 4 2-16,-2 1 16 0,-2 0-10 0,0 6-10 15,-2 1-7-15,-2 12 56 0,-4 3 15 0,2 3 5 16,-3 1-8-16,3-1 2 0,-2 1-10 16,4 1-7-16,-3-1-10 0,3 3-12 0,0-2-15 15,3-1-3-15,0-1-10 0,1-15-4 16,0 4-6-16,14 19-26 0,-4-20-25 0,2-6-39 16,5-3-31-16,3 0 6 0,5-4-112 0,-16 0-79 15,10 0 22-15,3 0-283 0,23-13 0 16,-22 8 15-16,1-3 44 0,-3 4 42 0,4-3 42 0,-4 2 20 15,-7 4 3-15,5-2 18 0,0 2 11 16</inkml:trace>
  <inkml:trace contextRef="#ctx0" brushRef="#br0" timeOffset="170663.43">14047 16243 242 0,'0'1'481'0,"-2"0"-66"0,2 0-67 16,-2 0 56-16,2-1-13 0,0 0-43 0,0 2-28 16,0-4-37-16,2 2-25 0,1-1-29 15,1-1-30-15,2-1-23 0,2 3-18 0,11-4-12 16,-12 4-27-16,7 0-10 0,17 10-4 0,-16-3-11 15,-3 4-9-15,-1 2-14 0,-2 3 2 0,-7 0-17 16,0 0 6-16,-2-10-8 0,0 6-14 16,0 3 8-16,-15 16-8 0,6-17-4 0,-4 1-6 15,0-3 9-15,0-3-12 0,-2 0-6 0,-1-1 3 16,3 0 6-16,-2-5-8 0,3-2 0 16,3-1-8-16,-1 0 2 0,10 0-2 0,-6 0-10 15,6 0-15-15,-8 0-15 0,8 0 4 0,-10-9-4 16,10 4 3-16,2 3-2 0,1-2 3 0,1 3 3 15,-1-2-2-15,3 1 5 0,1 1-4 16,2 0 5-16,8 0 10 0,-7 1-13 16,5 0 13-16,2 0 10 0,18 15-3 0,-19-8 1 15,-1 3 2-15,-3 0-8 0,-2 2 13 0,0 2-4 16,-7-4 9-16,-2-2 9 0,-1 1-6 0,0-9 2 16,0 7 0-16,0 0 1 0,-20 10 1 0,7-7-13 15,-1-3 5-15,-5-2 0 0,0 0-36 16,0-3-58-16,0 0 7 0,9-2-138 0,-3 0-88 15,-2 0 27-15,1 0-282 0,-9-14 24 16,17 11 55-16,3 0 41 0,1-2 35 0,1 2 12 16,5 0 23-16,2 0 26 0,11-4 27 15,7 0 5-15</inkml:trace>
  <inkml:trace contextRef="#ctx0" brushRef="#br0" timeOffset="170864.47">14579 16444 436 0,'12'1'476'0,"-7"2"-87"0,-1 1 47 16,-4 1-50-16,2 1-21 0,-2 1-42 0,-2 14-16 16,2-11-41-16,0 7-31 0,-11 20-25 15,6-15-19-15,0-1-20 0,1-2-20 0,-2-2-15 16,1-3-64-16,0-4-53 0,1 0-3 0,3-5-125 16,-1-1-82-16,0-3 17 0,2-1-323 15,-2 0 0-15,2 0 54 0,0 0 30 0,0-6 28 16,2 3 20-16,0-2 36 0,0-1 27 15,-2-2 10-15</inkml:trace>
  <inkml:trace contextRef="#ctx0" brushRef="#br0" timeOffset="171409.43">14863 16177 758 0,'2'-3'435'0,"-2"3"-68"16,-2 3 9-16,0 0-3 0,-1 3-21 15,0 11-27-15,-1 3-28 0,2 2-22 0,-2 2-27 16,2 2-6-16,0-3-32 0,-1 3-26 0,3-16-5 16,0 6-27-16,0 1-2 0,13 15-13 15,-6-20-25-15,0-3-5 0,0-4-16 16,-1-3 0-16,1-4-23 0,-7 2-20 0,8 0-22 16,13-14-10-16,-5 1-23 0,-3-1-6 15,1-3-12-15,-1 0-17 0,-1-4 6 0,1 1-11 16,-4-1 16-16,7-1-2 0,-9-5 11 0,2 5-11 15,-2 2 21-15,-1 3-11 0,3 3 11 0,-6 5-12 16,-1 1 16-16,2 4 2 0,-4 1 15 16,0 3-3-16,0 0 25 0,0 0-6 0,4 15 2 15,-6-9 7-15,7 16 8 0,-5-11 1 0,0 8-2 16,0 3 14-16,7 33-13 0,-1-23-3 0,-6-1 7 16,3-2-7-16,-1 0 2 0,0 6-13 15,-2-5 6-15,0-15-13 0,0 9-1 0,0 2 8 16,0-2-11-16,-13 30 1 0,6-34 5 0,-4-3-9 15,2-2 5-15,-2-4 10 0,-3-4-11 16,1 0 0-16,-5-3-16 0,4-3 25 0,3-1-5 16,11 0 0-16,-11 0-8 0,-12-19 23 15,14 9-13-15,1-2-8 0,4-5 2 0,4 10 6 16,0-5 7-16,14-19-13 0,-5 11-10 0,5 2 13 16,-1-2-9-16,4 1-33 0,2 1-23 15,2 2-30-15,3-1-23 0,3 1-33 0,3 3 11 16,-1 0-144-16,2 1 23 0,-3 3-380 15,0 1 52-15,3 3 47 0,-2-2 40 0,1 7 35 16,-3 0 40-16,-11 0 28 0,2 0 25 16,27 12 23-16,-20-7 20 0,0 2-14 0,-4-1 32 15</inkml:trace>
  <inkml:trace contextRef="#ctx0" brushRef="#br0" timeOffset="171843.09">15481 16460 246 0,'-7'-3'484'16,"-9"-1"-3"-16,5-1-29 0,2 2-6 0,2-1-9 15,2 1-31-15,1-1-63 0,2 1-22 0,2 0-62 16,2-1-8-16,2 2-43 0,3 1-11 0,9-1-26 16,-1 3-10-16,-7-1-31 0,3 0-14 0,20 11 1 15,-15-3-15-15,-3 5-14 0,-2-2-5 16,-3 3-6-16,-4-1-7 0,-2-1-26 16,-2-5 14-16,0 3-11 0,0-1-13 0,-16 15 10 15,7-13-16-15,1 1-5 0,-4-3 14 16,3-3-20-16,-1-1 4 0,0-2-5 0,3-1 12 15,1 0 1-15,-1-1-20 0,1-1 13 0,0 0-7 16,2 0-3-16,0 0-6 0,4 0-27 0,0 0-8 16,0 0-3-16,-3-4 16 0,6 3-16 15,-1 1 9-15,2 0-1 0,0 0-1 0,4 1 12 16,9 3-15-16,2 1 13 0,3 0-3 0,0 3 8 16,-1 0-2-16,-1 6 3 0,-2-1 9 0,0 1 5 15,-5 2-2-15,-1-1-2 0,-5-2 9 16,-1 4 8-16,-6 3 8 0,0-20 3 15,0 14 5-15,-20 16-10 0,7-17 4 0,-1-1-6 16,-6-2-5-16,-3-2-1 0,-2-2-11 0,1-1 17 16,-5-2-22-16,13-3-46 0,-7 0-63 0,-4 0 12 15,-26-15-187-15,28 1 27 0,0 2-376 16,4-4 65-16,9 0 41 0,-2-1 51 0,9 0 43 16,3 2 27-16,-2-1 38 0,4 16 32 15,10-24 1-15,-2 10 0 0,1 3 44 0</inkml:trace>
  <inkml:trace contextRef="#ctx0" brushRef="#br0" timeOffset="172495.89">13087 15784 732 0,'4'-11'283'0,"-1"2"-7"0,-1 1-15 15,-1 3-27-15,-1 0-31 0,1 0-18 16,-3 2-4-16,0 2-11 0,-1 1-14 0,-1 4-3 16,-9 3 0-16,-2 4-15 0,-1 6 46 0,0 3-31 15,2 4 5-15,-3 6 2 0,1 2-9 16,-3 6-2-16,0 3-1 0,3 5-15 15,-2 5-16-15,0 4 11 0,2 6-11 0,3 2-15 16,3 2-9-16,3 1-7 0,6 0-7 0,1-32-17 16,12 64 11-16,4-35-22 0,6-5 5 0,6 0-24 15,8-9-10-15,6-1-30 0,7-7-34 0,5-4-36 16,8 1 8-16,3-9-152 0,3-3-78 16,5-3 29-16,6-3 28 0,1-2 20 0,0-1-287 15,3-2 28-15,-2-1 33 0,9-4 31 16,2 1 65-16,3-4-3 0,3-1 47 15,0-4 31-15,2-1-27 0</inkml:trace>
  <inkml:trace contextRef="#ctx0" brushRef="#br0" timeOffset="172920.53">15736 15872 634 0,'23'0'433'0,"2"0"-73"0,-10 0 8 0,8 0-25 16,29 16-3-16,-21-4-43 0,3 4-1 16,2 8-24-16,-3 7-15 0,-1 5-11 0,-3 5-28 15,0 6-17-15,-2 3-22 0,-6-4-13 16,-4 7-28-16,0 1-2 0,-9-3-17 0,0 0-8 16,-8-1-26-16,0-26 6 0,0 10-11 15,-14 44-12-15,3-37-34 0,-5-4-38 0,-2-2-44 16,-4-3 5-16,1-3-134 0,-4-8-63 15,6 0 23-15,-4-8-314 0,0-1 46 0,6-6 37 16,0-2-19-16,7-4 35 0,10 0 29 16,-7 0 62-16,-5-13 23 0,10 6 20 0,4-9 14 15,10-4 6-15</inkml:trace>
  <inkml:trace contextRef="#ctx0" brushRef="#br0" timeOffset="173185.23">16555 16289 481 0,'1'-3'492'0,"-1"-2"-45"16,1 2-43-16,2-2-26 0,-3 3-51 0,6 0-19 16,7-5-20-16,4 2-29 0,4 2-23 15,4 1-31-15,6-1-9 0,-1 1-25 0,5 2-19 16,-3-4-20-16,-13 4-2 0,7 0-28 0,3 0-12 15,1 0-40-15,-1 0-38 0,1 0-1 16,-3 0-124-16,-5 0-71 0,-4 0-100 0,13 11 28 16,-25-11-259-16,-3 2 41 0,-1-1 33 0,-4 3 30 15,-1-3 29-15,-11 6 41 0,3-3 8 16,-8 4 8-16,-2-1 20 0</inkml:trace>
  <inkml:trace contextRef="#ctx0" brushRef="#br0" timeOffset="173384.77">16606 16418 452 0,'-8'2'521'0,"6"0"-91"0,0 0-23 16,3 2-20-16,1-1-34 0,3-3-35 0,1 2-29 15,17 3-27-15,2-2-37 0,2 1-21 16,5-1-15-16,-3-3-27 0,6 1-30 0,-17-1-38 16,9 0-71-16,7 0-3 0,0 0-106 0,0 0-56 15,-1 0-101-15,32-10 21 0,-37 5-281 16,-3 2 36-16,-2-2 34 0,-2-2 41 0,-3 0 28 15,-5-1 24-15,-4 3 23 0,5-3 24 16,-5 4-14-16</inkml:trace>
  <inkml:trace contextRef="#ctx0" brushRef="#br0" timeOffset="173839.5">16906 15968 226 0,'-5'-5'403'15,"3"0"-70"-15,0 2-41 0,1 2 2 16,0 1-28-16,0 0 3 0,-1 2-33 16,5 1 21-16,5 9-20 0,5 0 0 0,5 5-37 15,0-4-5-15,5 3-18 0,1 1 5 0,4 0-6 16,3 3-16-16,3 1-16 0,1-1-16 16,2 1-22-16,4 3 1 0,0-2-16 0,0 2-5 15,0-1-14-15,-1 3-3 0,-4-3-4 0,-3 2-9 16,-5-1-2-16,-8-1-14 0,-1 0-1 15,-9 0-2-15,-6 5-4 0,-4-14-2 0,-14 21-10 16,-1-9 8-16,-7-7-13 0,-2 2-15 0,-3-3-24 16,-2 0-24-16,-3 0 4 0,-2-2-118 15,0-4-50-15,-2 1-69 0,4-6 25 0,-1-1-280 16,6 1 40-16,-2-3 10 0,4-4 33 0,16 0 52 16,-4 0 24-16,1 0 26 0,4 0 19 15,-1-11-16-15,15 7-12 0</inkml:trace>
  <inkml:trace contextRef="#ctx0" brushRef="#br0" timeOffset="174689.27">18128 16145 560 0,'1'-2'356'15,"0"0"-48"-15,-2 1-32 0,1 1-24 0,0-1-24 16,0 0-27-16,1 1-8 0,-1 0-31 0,0-1-13 16,1 1-35-16,0-1 11 0,-1 1 9 15,0 0-33-15,0 0-10 0,0 0 59 0,0 0-25 16,2-3 5-16,-2 1 2 0,2 0-14 0,-1 0-7 16,2-3-16-16,0 2 9 0,7-6-5 0,3-2-10 15,1 2-4-15,2-1-6 0,3-2-5 16,1 2 6-16,0 5-9 0,1-2-7 0,0 5-10 15,-11 2-4-15,6 0-3 0,18 14-4 0,-16-2-8 16,-3 2-9-16,-5 2-3 0,-1 0 6 16,-3 4-8-16,-4 0 4 0,-2-1-1 0,0-9-7 15,0 4 6-15,0 0-8 0,-14 18-1 0,7-16 4 16,1-3-13-16,-2-1 7 0,1-4 3 16,1-2-1-16,-1-3 5 0,2-1 0 0,0 1-16 15,0 0 12-15,1-3-9 0,0 1-1 0,1-1 19 16,3 0-15-16,0 0-7 0,0 0 2 0,0 0-5 15,0 0-7-15,0 0 6 0,-11-9-4 16,14 7-10-16,1-1 16 0,2 3-2 0,11-3 2 16,-2-2 7-16,0 5 9 0,-1 0-5 15,-4 0 7-15,4 0-9 0,2 0 15 0,12 17 1 16,-12-9-11-16,0 1 12 0,1 3-4 0,-6-1 1 16,-1 3 2-16,-8-5-11 0,1 2 1 15,-3-2 8-15,0-9-2 0,0 12-3 16,-21 15 4-16,8-12-3 0,-3-2-8 0,-2 0 0 15,-4-1-10-15,-2 0-39 0,-1-2-31 0,0-5-32 16,3 5 9-16,0-6-166 0,-2-2-58 0,6 0 29 16,9-2-277-16,0 0 40 0,2 0 40 15,-3-13 10-15,10 7 32 0,4 0 59 0,-2-1 27 16,11-7 46-16,2 2 15 0,1-1 12 16</inkml:trace>
  <inkml:trace contextRef="#ctx0" brushRef="#br0" timeOffset="174878.28">18701 16336 956 0,'20'8'358'0,"-2"1"4"0,-4 3-8 0,-3 3-6 16,-2 2-48-16,-4 1-17 0,-4 0-36 15,-1-7-25-15,0 2-24 0,0 4-12 16,-15 20-19-16,10-24-22 0,-1-3-51 0,1-2-37 16,-2-1-6-16,6-2-114 0,-1-3-84 0,-2-2-74 15,0 0 20-15,1 0 19 0,3 0 16 0,0 0-295 16,0 0 34-16,0 0 30 0,-7-13 14 15,7 7 61-15,1 2 22 0,5-11 16 0,1-2 9 16</inkml:trace>
  <inkml:trace contextRef="#ctx0" brushRef="#br0" timeOffset="175353.04">19031 16140 1216 0,'0'-7'522'0,"0"2"-40"0,-1-1-42 15,2 0-42-15,-1 2-44 0,2-2-36 16,3-6-46-16,4 1-23 0,7 3-26 0,-1-1-24 16,4 1-29-16,0 5-16 0,2 1-8 15,1-2-31-15,-13 4-9 0,24 13-17 0,-15-5-12 16,-1 4 3-16,-3 1 0 0,1 3-15 0,-7 2-1 16,0 0-11-16,-4 0-8 0,-1-1-10 15,-3 2 12-15,0-9-11 0,0 2 3 0,-11 17-7 16,3-15-11-16,-2-2 8 0,0-2 0 0,-1 0 1 15,1-4-14-15,-3 2-12 0,1 0 22 16,2-5-24-16,2-1 7 0,1 0-4 0,2-2 9 16,-1 2 8-16,2-2-3 0,1 0-12 0,1 0 9 15,0 0-22-15,1 0-2 0,1 0 6 0,1-2 1 16,2 2-3-16,0-1-9 0,1-1 3 16,3 1 3-16,0 0 12 0,2 1-4 0,0 0-12 15,7 0 10-15,1 0-9 0,19 14 5 16,-20-11 5-16,-1 9-7 0,-2 0-8 0,1 0 17 15,-7 0-12-15,-1 3 14 0,-4-3-13 0,-2-12 12 16,0 14 0-16,-10 13-5 0,0-12-7 0,-4 0 18 16,-5-3-29-16,-1 0-25 0,-6-2-36 0,-1-5-65 15,-1 2 13-15,-5-3-122 0,-2-2-80 16,-2 1 30-16,-4-2-291 0,3 0 46 0,0 1 42 16,-4-2 35-16,1 0 47 0,2 4 51 15,17-4 10-15,-10 0 6 0,-6 0 50 0,-4 0 13 16,-42-15 4-16</inkml:trace>
  <inkml:trace contextRef="#ctx0" brushRef="#br0" timeOffset="175833.33">18239 15912 651 0,'-1'-4'375'0,"-1"2"-42"0,-1-1-17 0,0 1-40 16,-3 1 12-16,1 1-8 0,-9 4-8 16,3-4-3-16,-17 15-19 0,10-7-7 0,-3 6-16 15,2 0-7-15,-1 5-19 0,-1-1-28 0,-4 5-3 16,5 3-10-16,-1 3 1 0,-5 3-32 0,3 3 4 16,5 3-4-16,-1 4 0 15,2 2-18-15,4 2-13 0,5-4-12 0,3 1 7 16,5 3-21-16,0-23 0 0,20 41-18 0,0-23 0 15,5 0-5-15,5-4-14 0,4-6-16 16,4 0-25-16,2-1-31 0,-1-4-34 0,2-2-46 16,4-2 13-16,-1-5-130 0,3-5-28 0,-1 0-61 15,5-4 28-15,0-1-282 0,-2-2 42 16,3-2 40-16,0-3 35 0,-26 0 46 0,15 0 23 16,7 0 22-16,59-16 24 0,-50 9 22 0,1-7 39 15</inkml:trace>
  <inkml:trace contextRef="#ctx0" brushRef="#br0" timeOffset="176120.6">19812 15887 976 0,'25'11'361'0,"1"5"-12"0,1 6-44 0,1 3 47 16,-1 5-17-16,-3 8-5 0,-1 2-28 0,-5 4-7 16,-1 3-23-16,-4 2-19 0,-2 0-41 0,-6 1-10 15,-5-2-16-15,0-24-28 0,-19 49-20 16,-2-29-5-16,-3-4-41 0,-8-2-67 0,-4 2-4 16,-3-9-219-16,0-2 19 0,-6-3-389 0,2-4 50 15,-1-2-7-15,-1-4 37 0,-1-6 83 16,1-5 5-16,-2-2 15 0,21-3 73 0,-50-12 10 15,24-2 1-15,-2-6 12 0</inkml:trace>
  <inkml:trace contextRef="#ctx0" brushRef="#br0" timeOffset="-188032.35">23133 12523 314 0,'0'0'137'0,"0"0"-20"15,0 0-205-15</inkml:trace>
  <inkml:trace contextRef="#ctx0" brushRef="#br0" timeOffset="-186786.26">22477 11471 363 0,'0'-16'286'15,"0"16"-16"-15,0-12-35 0,-19-6-13 0,18 12-13 16,0 4-4-16,-1-2-18 0,1 1-45 16,0-2-11-16,0 3 1 0,0 1-22 0,0 0-25 15,-2 1 8-15,1 2-14 0,1 0 9 0,-1 3-3 16,-2 12 0-16,0 3 1 0,2 1-11 16,0 3 19-16,2 3 0 0,-4 3-25 0,4-14 23 15,0 8 0-15,0 5-33 0,0 3 13 16,0 2-5-16,0 1 12 0,0 4-9 0,0 1 6 15,0 2-10-15,0 2-13 0,6-1-4 0,-6 3 14 16,11 46-2-16,-8-45 12 0,-2-1-14 0,2 1 3 16,0 0-14-16,0 2 12 0,0-2-15 15,1 0 10-15,-1 1-7 0,1 1-7 0,0 2-5 16,-1 2-1-16,2 1-3 0,-3 0 9 0,1 2-4 16,-2 5-10-16,0-3-5 0,-1 3 1 15,0-30-7-15,0 12 6 0,0 7 4 0,0 2-4 16,0 2 1-16,-12 55 3 0,7-56-8 15,4-3 6-15,0 2-11 0,-1-1 10 0,0 1 5 16,2-2-16-16,0-2 6 0,-1 1 0 16,1-26 1-16,0 13-12 0,0 5 1 0,0 5 6 15,0 2-1-15,0 0-7 0,0 1 8 0,0 4-1 16,0 0-1-16,-7 59-7 0,3-57 5 16,0 1 0-16,-1-1 5 0,1-3-8 0,1 1-6 15,0-3 3-15,0 1 5 0,2-2-2 16,0-1-4-16,0-2 3 0,1-22 7 0,0 10-6 15,0 7 0-15,0 2 0 0,0 2-3 0,0 1 2 16,0 1-7-16,0 2 15 0,0 0-12 16,0 1 2-16,0 0 0 0,0 0-4 0,0 1-3 15,-9 52 7-15,5-52-6 0,1 0 6 0,-2 0-6 16,5 1 8-16,-2-3 0 0,0 5-1 0,1-6 1 16,0 5-4-16,0-2 5 0,1 2-7 15,-2-4 4-15,-1 3-4 0,0-1 7 0,1 2-3 16,0 2-6-16,-2-2 13 0,1 0-6 0,-1-2-5 15,1 4 0-15,0 1 3 0,-1-1-5 16,1-3 8-16,-1 1-4 0,-1 2 0 0,2 1 5 16,-2 1-6-16,0-2-4 0,1 2-1 0,-1 1 7 15,1 0 5-15,-3-2-12 0,1-1 9 16,0-1-7-16,2 1 9 0,0-6-5 0,-1 2 1 16,-1-4 3-16,3 3 0 0,0-5-4 0,-1-1-12 15,1-3 4-15,1-2-17 0,2-5-6 16,-2-1-14-16,0-1 1 0,2-3-21 0,0-7 20 15,0-10-9-15,0-2 14 0,0 3-25 0,0-2 0 16,0-4-11-16,0-7 7 0,0 7-25 0,0-7-17 16,0 0-13-16,1 5-32 0,-3-7-22 0,0-4-35 15,1-1-12-15,1 0 19 0,1-15-227 16,-1 10 34-16,0-9 29 0,0-3-53 0,0-5 43 16,0-1 32-16,0-4 23 0,17-42 12 15,-10 28 25-15</inkml:trace>
  <inkml:trace contextRef="#ctx0" brushRef="#br0" timeOffset="-185840.17">23092 11437 742 0,'0'-18'288'0,"14"-12"-15"0,9 16-22 16,1 1-16-16,7 1 2 0,4-3-35 16,6 2-32-16,3 0-3 0,3 0 5 0,1 1-32 0,0 0-8 15,-2 2-20-15,-5 3-31 0,-2 2-15 16,-5 1-43-16,-19 4-43 0,5 0-26 0,-2 0-108 15,4 11 16-15,-23-5-313 0,-2 0 49 16,-8 7 33-16,-7-3 28 0,-3-1 27 0,0 1 25 16,-2-3 11-16</inkml:trace>
  <inkml:trace contextRef="#ctx0" brushRef="#br0" timeOffset="-185617.08">23330 11401 347 0,'2'1'433'0,"0"1"-92"16,0-1-17-16,0 4-46 0,1 2-21 16,3 6-24-16,-3 5-23 0,-1 2-23 0,-1 2-4 15,-1 2-39-15,0-12-16 0,0 5 9 0,0 4-13 16,0 2-16-16,0 0-18 0,0 0-9 0,0-3-9 16,0-1-52-16,0-2-35 0,0-3-16 15,4 13-40-15,3-18-42 0,6-3 10 16,-4 0-233-16,2-6-118 0,-2 0 56 0,-9 0 24 15,8 0 35-15,4 0 24 0,16-14 16 0,-14 6 36 16</inkml:trace>
  <inkml:trace contextRef="#ctx0" brushRef="#br0" timeOffset="-185318.78">23625 11605 722 0,'-1'4'275'0,"1"0"2"0,-1 1-8 0,-1 1-2 15,-1 9-3-15,1-3-30 0,0-1-7 0,1-1-25 16,1-2 4-16,0-8 5 0,0 8-13 0,0-3-12 15,14 12-21-15,-4-8-13 0,0-5-26 16,6 2-17-16,-3-5 1 0,1-1-16 0,-4 0 0 16,5 0-15-16,19-15-5 0,-15 8-12 0,0-4-1 15,-1-2-13-15,-1 0-6 0,-5-1-6 16,-2-2-14-16,0 1 1 0,-4 1 12 0,-2 3-15 16,-2 2-3-16,-2 9-5 0,0-7 1 0,-11-1-14 15,4 6 12-15,-12 4-15 0,8-2-19 16,-5 0-12-16,-22 16 5 0,14-6-39 0,0-3-32 15,3 1-16-15,1 2-26 0,2-1-14 0,5 0-46 16,6-2 20-16,1-2-226 0,5-2 32 16,1-3-88-16,0 0 33 0,0 0 67 15,18 6 36-15,6-6-10 0,-8 0 30 0,11 0 28 16</inkml:trace>
  <inkml:trace contextRef="#ctx0" brushRef="#br0" timeOffset="-185035.51">24627 11373 885 0,'-4'-3'308'0,"-2"1"-26"0,-1 2-19 0,-2-1 0 16,1 2-30-16,-9 4-25 0,-4 2-23 16,4 3 20-16,0 3-21 0,0 1-11 0,3 1-15 15,2 0-28-15,5 1-8 0,3 1-22 0,3-3 17 16,1-14-9-16,11 27-15 0,1-12-14 15,2-1-7-15,1-2-1 0,6-2-7 0,3-2-5 16,0-2-44-16,3 0-1 0,2-5-31 16,-2-1-36-16,-13 0-22 0,7 0-20 0,25-9-19 15,-20-2-36-15,-2-1-19 0,-1-2-38 0,-3 0 16 16,-1-4-189-16,-1-3-33 0,-1-1-1 16,3-2 29-16,-3-3 24 0,3-4 37 0,-4 2 23 15,-4 0 10-15</inkml:trace>
  <inkml:trace contextRef="#ctx0" brushRef="#br0" timeOffset="-184251.91">25003 11117 445 0,'-7'-15'283'16,"0"2"-3"-16,0 4-41 0,3 2-8 0,-1 4-28 16,-1 1 8-16,1 2-4 0,0 3-15 0,-4 7 35 15,2 2-25-15,-1 3 8 0,4 7-13 16,2 3-1-16,1 2 8 0,1-12-8 0,0 9-1 16,0 3-14-16,14 35-10 0,-8-30-21 15,0-2-13-15,-1 0-5 0,1-3-19 0,0 2-11 16,-1-2-3-16,-1-6-16 0,0-1-10 15,-1-3-3-15,-1-6 4 0,0-4-17 0,0 0 12 16,-2-2-16-16,2-2-6 0,-2-2-3 0,0-1-9 16,0 0 1-16,0 0-4 0,0 0 6 0,4-14-9 15,3-2-16-15,0-1-6 0,2-3-9 16,4-4 2-16,0 5-2 0,2 0 2 16,0 2-4-16,-1 5 4 0,-2 3-6 0,1 0-7 15,-3 5-5-15,-1 4 12 0,-9 0 0 0,6 0 3 16,13 15 8-16,-10-5 15 0,-1 5 5 0,0 3 5 15,0 0-9-15,-1-1 12 0,1 1-4 16,2-4 9-16,-2 2-6 0,2 0 3 0,2-2 8 16,0-3 6-16,-1-1 1 0,3-4-13 15,0-1-2-15,-1-4 4 0,-13-1 3 0,11 0-5 16,4 0-11-16,17-12 8 0,-15 0-13 0,1-1 3 16,-2-1 5-16,0-2-24 0,-2-1-7 15,1-3-1-15,-4 0-3 0,-4 3 7 0,3 0-9 16,-3 2-2-16,1 0-6 0,-6 5 12 15,1 0 2-15,-3 10-12 0,0 0 4 0,0-7 2 16,-10-1-16-16,4 8 11 0,2 1-4 16,0 1 15-16,-8 9-6 0,1 0 6 15,1 2-4-15,2 1 4 0,2 1-1 0,2-1-2 16,2-2-5-16,1-3 19 0,1 2-8 0,0-11-1 16,0 10-5-16,17 12 4 0,-5-13 15 15,1-2-7-15,0-3-18 0,3 0-27 0,-1-3-12 16,-2-1-14-16,-4 0-29 0,5 0-15 0,2 0-25 15,22-17 14-15,-21 8-64 0,1 1-8 16,-4-6 12-16,0-1-12 0,0-2 12 0,-3 0 18 16,-1 2 16-16,-4 1 32 0,-2 2 19 15,-3 3 23-15,1 1 8 0,-2 2 22 0,0 6 31 16,0 0 14-16,0-7 24 0,0 7 2 16,0 0-2-16,-13-13 46 0,9 13 18 0,-1 1 12 15,-1 2-4-15,-5 6 8 0,-2 4 2 0,3 1 2 16,2 6 4-16,2-1-4 0,6 3-14 0,0-11 3 15,0 6 1-15,22 22-9 0,-9-19-24 16,5-3 6-16,1 3-5 0,3-6-7 0,0 1-9 16,2-1-18-16,2-5-26 0,2 1-20 15,-1-3-11-15,1-1-27 0,4-4-32 0,-18-2-34 16,7 0 9-16,27-14-105 0,-26 2-36 16,-4-5-48-16,2-8 27 0,-1 0-256 0,-2-4 27 15,0-4 27-15,0-1 42 0,-2-2 18 16,0-3 34-16,0 1 44 0,-4 1-10 0,0 0 33 15,-4 4 31-15</inkml:trace>
  <inkml:trace contextRef="#ctx0" brushRef="#br0" timeOffset="-183740.36">26225 11202 620 0,'3'-28'295'16,"-3"17"-17"-16,0-6-18 0,0 1 1 16,0 2-28-16,0 3 23 0,0 2-31 15,0 9 25-15,-3-10-8 0,0 13 24 0,-3 13-4 16,3 5 3-16,1 8 4 0,2-15-22 0,0 11-4 16,17 35-10-16,-10-21-21 0,3 3-13 0,-3-4-22 15,3 0-9-15,-4-1-27 0,1-2-11 0,-1-4-7 16,-2-2-35-16,1 0-17 0,1 0-26 15,2-8-24-15,-4-3-38 0,-2-6-22 0,1-3-20 16,0-3-47-16,0-3 10 0,1-2-118 16,-4-1-37-16,0 0-29 0,20-16-39 0,-7 0 30 15,-1-5-180-15,0-1-17 0,-1-2 13 0,3-2 42 16,-2 1 38-16,2 1 7 0,-1 0 47 16,1 2 70-16,-1 0 203 0,-1-2 6 0,-2 5 275 15,0 1 4-15,-3 1 27 0,1 3-14 0,-1 2 31 16,-3 2-31-16,-1 1 13 0,-2 4-30 15,0 1-4-15,-1 4-20 0,0 0-16 0,0 0 7 16,-9-1-6-16,4 5-14 0,-10 6 0 0,2 1-12 16,-3 0-11-16,2 3-15 0,0 1-3 15,1 2-14-15,0-2-3 0,3 4-6 0,2-2-9 16,1 0-5-16,-1 0 2 0,5 0 4 16,-1 0-2-16,4-11-12 0,0 5-6 0,13 14-6 15,-2-12-1-15,4 0-7 0,4-2-2 0,3-1 2 16,2 0-15-16,0-3 11 0,1-1-12 0,3-1 4 15,0-1-7-15,1 0-3 0,-2-1-2 16,0-2-3-16,-7 0-12 0,-1 0 1 0,-6-1 4 16,-2 0-4-16,-3 1-2 0,-3 0-17 15,-5-1-14-15,0 0-9 0,0 0-27 0,0 0-26 16,5-9-13-16,-8 6-38 0,1 2 12 16,-1-2-116-16,-2-1-47 0,1 1-60 0,0-1 30 15,-7-5-237-15,5 4 42 0,0-1 50 0,4-1 27 16,2 7 21-16,0 0 26 0,0 0 33 15,25-16 23-15,-5 11 20 0,5 2 6 0,6 1 42 16</inkml:trace>
  <inkml:trace contextRef="#ctx0" brushRef="#br0" timeOffset="-183585.95">27478 11659 442 0,'8'0'441'16,"-1"1"-92"-16,0-1-44 0,-3 0-19 0,1 0-80 15,-3-1-45-15,1 1-76 0,0-2-75 16,1 0-4-16,-3 1-322 0,1-1-51 0,-2 1 42 16,1 0 19-16,-2 1 6 0,0-3 0 15</inkml:trace>
  <inkml:trace contextRef="#ctx0" brushRef="#br0" timeOffset="-177822.12">23072 12318 212 0,'0'0'402'15,"0"0"-71"-15,0 0-25 0,0 0-29 16,-15 18 28-16,15-7-49 0,0 6-3 0,0 4-31 16,-10 26-25-16,9-24-22 0,-3 2 16 15,2-1-16-15,0-3-22 0,1-1-24 0,1-1-20 16,-2-3 7-16,1-3-14 0,0-3-24 0,1-10 1 15,0 6 11-15,0 1-10 0,0-7-34 16,0 0 12-16,0 7-15 0,0-7 10 0,0 9-36 16,1-11 14-16,0-1-20 0,1 1 6 15,-4-4 1-15,2 0-6 0,0-2 6 0,1-9 1 16,-1 5-23-16,0-4 9 0,0-4 10 0,-10-26-6 16,7 19 8-16,3-2-16 0,0 15 15 15,0-10-5-15,0-1-15 0,13-30 18 16,-6 28-18-16,1 1 8 0,3 4-11 0,-1 1 2 15,1 3 21-15,3 5-12 0,0 3 1 0,4 2-4 16,-2 4 10-16,-2 4-6 0,-6 0 7 0,16 11-15 16,-7-1 24-16,-4 2-8 0,-2 2 1 15,1 1 7-15,-5-1-4 0,-3 3-5 0,-4 0 22 16,0-10-15-16,0 5 10 0,0 1-11 16,0 2 2-16,-16 15-6 0,7-16-7 0,0-1 7 15,0-1 2-15,-1-4 1 0,-1 1-7 0,1 1-3 16,-1-1 2-16,2-4-9 0,2 0 11 0,2-2-7 15,-1-1 14-15,3 1-12 0,-1-1-3 16,1 0-16-16,1 1 27 0,0-1-7 0,2-2-5 16,0 0-7-16,0 0 15 0,0 0-11 15,0 0 14-15,16 12-1 0,0-5 0 0,2 1-2 16,-1-1 9-16,2 0-1 0,0 1 2 0,0-1-3 16,-3 2-1-16,2-2-4 0,-2 0 2 0,-1 1 6 15,0-3-9-15,-1 2-7 0,-5-2 7 16,0-2-40-16,-2 1-21 0,0 0 5 15,-1-3-83-15,0 1-58 0,-1-1-61 0,-5-1 23 16,0 0-315-16,14 0 63 0,-1 0 25 16,10-13 44-16,-8 8 20 0,-2-1 26 0,3 1 13 15,-2-2 42-15,3 1 29 0,-9 2-52 0</inkml:trace>
  <inkml:trace contextRef="#ctx0" brushRef="#br0" timeOffset="-176639.43">23909 12348 580 0,'-15'0'332'0,"15"0"-35"0,0 0-28 16,0 0-30-16,-13 0-3 0,13-11-20 0,0 11-6 15,0 0 14-15,0 0-35 0,0 0-36 16,0 0-15-16,5-15-14 0,16 15-17 0,-11 0 27 16,6 0-15-16,3 0-14 0,3 0-10 15,-1 0-10-15,1 0-10 0,-3 0-95 0,0 0-56 16,-2 0-53-16,-1 0-64 0,-5 0 16 16,-2 0 17-16,-2 0 15 0,-7 0-284 0,0 0 30 15,7 0 28-15,-2-4 31 0,-8 5 38 16,-1 0-23-16,-3 1 11 0</inkml:trace>
  <inkml:trace contextRef="#ctx0" brushRef="#br0" timeOffset="-176474.49">23913 12410 842 0,'-4'4'263'0,"2"-3"-10"16,-2 1 2-16,4 1 8 0,0 1-27 0,3-2-24 16,-1 1-22-16,3-1-19 0,8 3-8 15,2 2-28-15,-3-3-20 0,5 1-15 0,-3-2-57 16,6-1-46-16,-5-1-41 0,-8-1-60 0,7 0 10 15,1 0-320-15,0 0 15 0,16-12 7 0,-16 9 23 16,-3-2 26-16,2-2 59 0,-1 0-11 16</inkml:trace>
  <inkml:trace contextRef="#ctx0" brushRef="#br0" timeOffset="-176185.54">24067 12151 539 0,'-4'-3'331'0,"3"1"-46"16,0-1-22-16,-1 3-30 0,2 0-23 15,1 1 3-15,2 3-6 0,5 6-13 16,4 3-9-16,2 3-12 0,2 1-7 0,0 0-23 16,0 1-17-16,1 2-12 0,2-1-4 0,-2 2-12 15,0 0-16-15,-3 0-19 0,0-1-6 0,-3 2 15 16,-1 2-8-16,-2-5-5 0,-5-1-8 0,-1 1-5 15,-2-10-36-15,0 1-12 0,-13 16-47 16,3-15-23-16,-4 3-41 0,-4-5-76 16,0-1 16-16,-2 0-290 0,1-2 24 15,0-4 34-15,5-1 53 0,1-1-4 0,13 0 63 16,-8 0-7-16,8 0 15 0</inkml:trace>
  <inkml:trace contextRef="#ctx0" brushRef="#br0" timeOffset="-175511.2">24742 12273 817 0,'-6'-9'283'16,"-1"-5"-16"-16,1 4-22 0,5 3-5 16,-1-2-29-16,2 3-31 0,0 6-9 0,0 0-28 15,0-8 9-15,12-4 8 0,-6 11-33 16,-1 0-17-16,1 2 20 0,11 5-17 0,-1 2-28 16,-1 4-8-16,-5 2 11 0,6 1-20 0,-7 1-12 15,-2 2-7-15,-1-3 6 0,-2 2 2 16,-3-2 2-16,0-2-25 0,-1-13 11 0,0 13-9 15,0-1-5-15,0 0 2 0,-15 6-7 0,11-10 3 16,-1-3-3-16,1-3 10 0,0 1-5 16,-1 0-2-16,1-1-7 0,0 0-1 0,0-2-25 0,0 0-7 15,2 0-8-15,2 0-13 0,0 0 18 16,-1-2-3-16,2 0-4 0,2 0 9 0,0 1-9 16,1 1 11-16,1-1-3 0,3 2-9 15,8 4 30-15,2 0-10 0,-1 0 3 0,2 4 3 16,-3-1 19-16,-3 2-12 0,0 1-10 15,-1-1 1-15,-5 2 45 0,-1-3-7 0,-3-1-1 16,-3-8 3-16,0 7 2 0,0 1 6 0,0-1-6 16,-19 10-6-16,5-8 4 0,1 1-10 15,-5-4-11-15,-1-2-26 0,-1 1 0 0,-1 0-84 16,3-3-35-16,1 0-58 0,9-2-57 16,-3 0 19-16,0 0-277 0,-6-13 64 0,14 8 6 15,3-2 38-15,0 3 39 0,4-3 34 16,6-3 6-16,1-2 14 0,4 2-7 0</inkml:trace>
  <inkml:trace contextRef="#ctx0" brushRef="#br0" timeOffset="-175349.3">25129 12480 275 0,'17'6'447'0,"-3"0"-54"0,-4 3-45 16,-1 1-46-16,-4 0-39 0,-5 2-32 16,0-12-27-16,0 8 26 0,0 3-11 0,-17 16-21 15,10-15-29-15,-1 2-43 0,-1-3-14 0,4-2-95 16,1-5-58-16,-1 1-47 0,2-5-89 15,0 3 18-15,1-3-269 0,2 0 22 0,0 0 21 16,0-5 28-16,2 3 46 0,0-2-5 16,2 0 6-16</inkml:trace>
  <inkml:trace contextRef="#ctx0" brushRef="#br0" timeOffset="-174891.08">25336 12266 910 0,'0'-7'442'0,"1"-1"-32"0,0 2-41 16,0-2-45-16,7-2-44 0,1 1-4 15,5 0-34-15,2 4-17 0,2 5-20 0,-9 0-13 16,6 0-33-16,19 15-3 0,-16-2-27 16,-1 1-7-16,-2 2-17 0,0 3-2 0,-6 0-26 15,0 0 5-15,-4 1-15 0,-3-3-4 0,-2-7-2 16,0 3-5-16,-12 17-8 0,5-16-1 0,-1-2-13 15,-4 0 5-15,2-1-2 0,-2-2-4 16,0-4-1-16,2-2-4 0,-5 0-7 0,3-2-2 16,3 0 2-16,4-1-21 0,5 0 10 15,0 0-10-15,-10 0 13 0,10 0-5 0,-7 0-5 16,7 0-6-16,0 0 3 0,0 0 0 16,-6-5 12-16,9 3-18 0,2 1-4 0,1 2 5 15,1 1-5-15,11 0 12 0,-8-2-9 0,22 9 15 16,-12-2-9-16,-1 1 1 0,-1 0-7 0,-1 4 9 15,-4-3-11-15,-1 1 8 0,-3 1-4 16,-3-1 0-16,-4-2-3 0,-2-1 8 0,0-7 6 16,0 7 5-16,0-7-7 0,-22 24-19 0,5-16-37 15,-4-1-16-15,-1 1 7 0,-7-4-111 16,-1-1-35-16,-5-1-80 0,0-2 29 0,-2 0-279 16,19 0 56-16,-10 0 34 0,-6 0 34 0,-5 0 21 15,-38-14 11-15,36 11 29 0,2-4 54 16,-1 0-14-16,4 0-23 0</inkml:trace>
  <inkml:trace contextRef="#ctx0" brushRef="#br0" timeOffset="-174478.97">24579 12021 342 0,'-1'-4'343'15,"-2"1"-28"-15,-4 1-34 0,0 0-25 16,-10 2-19-16,2 0 2 0,5 0-25 0,-22 16-24 15,7-5-22-15,2 3 42 0,2 3-11 0,-1 4-1 16,-1 5-1-16,-1 5 1 0,3 3-18 16,5 2 12-16,-1 3-13 0,5 2-14 0,3 0-5 15,2-2-10-15,7 4-18 0,0-22-19 16,15 38-9-16,1-19-8 0,9-5-22 0,6-1-23 16,5-3-38-16,4-2-34 0,2-4-26 0,3-2 6 15,3-1-121-15,0-5-68 0,2-4-69 16,2-1 30-16,1-3-253 0,0-2 32 0,-2 1 67 15,1-5 20-15,-1-1 13 0,-1-2 20 0,-26 0 47 16,14 0 13-16,6 0 35 0</inkml:trace>
  <inkml:trace contextRef="#ctx0" brushRef="#br0" timeOffset="-174128.04">25832 12164 1036 0,'3'-2'349'0,"2"1"-5"15,5 1-45-15,12 6 8 0,5-1 1 16,1 4-6-16,1 3-24 0,6 1-4 0,-3 7-9 15,0 5-18-15,-1 5-23 0,2 5-14 0,-7 0-1 16,-3 5-20-16,-2-3-23 0,-7 0-16 0,-2 2-10 16,-6-3-26-16,-4 0-11 0,-2-19-3 15,-15 33-29-15,1-19-26 0,-8-1-38 0,-8-1-40 16,-4 0 4-16,-4-2-182 0,-5-2-64 16,-1-2 23-16,-4-1-346 0,-2 0 71 0,-5-2 50 15,-4 1 19-15,-1-3 34 0,2 0 28 0,-5 1 51 16,-1-1 16-16,-4 1 22 0,-3-2 14 15,-1 0 14-15</inkml:trace>
  <inkml:trace contextRef="#ctx0" brushRef="#br0" timeOffset="-171841.03">10524 16145 317 0,'-14'0'341'16,"14"-14"-46"-16,-18-6-57 0,16 16-18 0,1 1-30 15,-1 3-2-15,2 0 14 0,0 2-19 16,-1 3 7-16,2 13-28 0,-2 5 21 15,1-10 2-15,0 8-23 0,0 4-7 0,0 4-18 16,-13 31-10-16,8-28-18 0,1 1-3 0,-1-3-5 16,-1 1-20-16,2-2-11 0,1 0 4 15,-1-2 0-15,2-5-24 0,-1-3-4 0,1-2-5 16,0-7 17-16,-2-3-12 0,0-6 2 16,4-1-14-16,0 0 15 0,-5-10-19 0,3-5-5 15,0-7 4-15,2-6-19 0,-1-3 17 0,1 15-13 16,0-9-15-16,0-6-6 0,13-39 0 0,-9 33 21 15,3 0-4-15,2-1-5 0,-2 2 3 0,4 7-9 16,-1 3 1-16,1 1-1 0,3 5 18 16,2 2 8-16,4 6-15 0,1 2 2 0,1 6 6 15,-11 4 16-15,5 0-10 0,26 18 14 16,-24-3-19-16,0 0 0 0,-2 2 3 0,-4 2-12 16,-3 0 7-16,-1 0 7 0,-1 0-9 0,-4 1 6 15,-3-11 9-15,0 6-10 0,0 3 1 0,-17 19 4 16,8-17 0-16,-3-3-6 0,-3 0 3 0,-3-2-11 15,2-1-1-15,-5-1-15 0,1-1-6 16,-1-5-11-16,-2 0 2 0,2-4-3 16,3 0-3-16,-1-2 12 0,6 2-3 0,1-3-11 15,5 1 6-15,1 0-20 0,2-1 5 0,-1 0 6 16,3 0 2-16,1 3 8 0,1-3 1 0,0 0 25 16,11 23-14-16,0-7 26 0,2 5-1 15,2 0 7-15,0 1 5 0,5 3-10 0,1 0 22 16,1-1-9-16,2 1 26 0,-4-1-14 15,3-2-3-15,-1-2 9 0,-2-1-2 0,-2 0 6 16,3-4 10-16,-1 0 7 0,-3-10 1 0,-4-2-4 16,-13-3-18-16,12 0 7 0,14-9-10 15,-11-5-8-15,0 0 7 0,-2-4-10 0,-2-3-38 16,-1-1-2-16,-2 1-14 0,1-1-17 0,-4-2-14 16,2 4-31-16,1 0-1 0,-3 2 20 15,-1 7 6-15,-2 1-93 0,0 4-27 0,-1 0-48 16,-1 2-28-16,1 2 26 0,-1 2-238 0,0 0 37 15,0 0 33-15,0 0 30 0,0 0 30 16,0 0-37-16,0 0-8 0,0 0 25 0,0 0 22 16,23-17 45-16,-6 7-21 0</inkml:trace>
  <inkml:trace contextRef="#ctx0" brushRef="#br0" timeOffset="-171593.37">11445 16337 409 0,'0'-4'550'0,"-1"0"-98"0,1 2-48 15,0-2-26-15,0 1-38 0,2 2-27 0,0-2-23 16,2 2-20-16,2-2-33 0,10-1-24 0,1 0-21 16,2 2-16-16,2-2-27 0,2 3-12 0,-2-1-38 15,-10 2-28-15,3 0-53 0,0 0-2 16,1 0-141-16,0 0-74 0,-2 0-65 0,-2 0 21 15,-2 0-264-15,-2 0 40 0,-7 0 33 16,6 0 17-16,-6 0 57 0,0 0 29 0,6 8 22 16,-8-6 15-16,-2 1 7 0</inkml:trace>
  <inkml:trace contextRef="#ctx0" brushRef="#br0" timeOffset="-171383.3">11457 16511 222 0,'-14'14'530'0,"2"-2"-117"16,0-1 5-16,2-2-29 0,4-2-10 0,4-1-16 15,2-6 7-15,0 0-26 0,0 7-13 0,13 0-39 16,6-5-47-16,3-2-17 0,-8 0-21 16,5 0-7-16,6 0-44 0,30-15-24 0,-25 10-53 15,0-2-47-15,-1-3-46 0,3 4 1 0,-2-1-158 16,0-1-82-16,2 0 23 0,-4 1-301 16,0 2 43-16,1-1 38 0,1 1 5 0,-4 3 35 15,0 1 12-15,-15 1 43 0,6 0 33 0,2 0 15 16,20 11 40-16,-14-7-18 0</inkml:trace>
  <inkml:trace contextRef="#ctx0" brushRef="#br0" timeOffset="-170097.37">11701 15995 298 0,'0'0'382'0,"0"0"-46"15,-39-9-38-15,22 11-36 0,8-2 17 16,-15 10-49-16,9-6 1 0,3 6-14 0,1-6-24 16,3 9 26-16,5-4-1 0,3 3 3 0,0-4-2 15,12 21-19-15,3-11-6 0,1 0-2 0,5 2-31 16,5 0 5-16,3 1 1 0,5 1-13 16,1-1-15-16,3-1-16 0,4 1-18 0,0-3-1 15,1 1-10-15,-2-2-23 0,0 0 2 16,0-1-7-16,-4-1-19 0,-5-1 5 0,0 0-15 15,-5 0 0-15,-1-2-4 0,-6 5-13 0,-1 0 16 16,-4 1-4-16,-4 0-9 0,-5 2 7 16,-6-8-9-16,0 4-1 0,-16 28 12 0,5-20-20 15,-2-4 16-15,-6 6-14 0,-1-2-2 16,-4 2-8-16,-3 2 16 0,4 0-17 0,-1 1-7 16,-2 0-24-16,-1 0-11 0,2 0-23 15,0 1-37-15,4-1 10 0,-1-4-120 0,4-2-61 16,1-3-64-16,3-1 30 0,3-5-261 0,5-4 45 15,4-5 1-15,2-3 55 0,1-2 34 16,4-2 33-16,2-1 23 0,14-7 46 0,1 1 8 16,5-3-8-16</inkml:trace>
  <inkml:trace contextRef="#ctx0" brushRef="#br0" timeOffset="-168120.08">22774 13455 339 0,'15'0'353'0,"-15"0"-47"0,0-13-34 15,0 13-29-15,0 0 8 0,0 0-20 0,0 0-7 16,0 0-16-16,0 0-11 0,10 14-17 16,-8 5-15-16,-2-11-16 0,0 5 22 15,8 17-34-15,-2-14 3 0,2 0 1 0,-1-5-9 16,0-3-23-16,1-2 2 0,-1-2-11 0,0-2-8 16,-7-2-14-16,12 0-7 0,15-13-19 0,-12 8 1 15,1-8-18-15,0-1-7 0,1 1-8 16,-2-1-3-16,1 0-17 0,-1-6-2 0,-2 1-8 15,1 1 7-15,-3 0-1 0,-3-1 14 16,-1 5-1-16,-3 2 0 0,-2 4-16 0,-2 8 9 16,0 0-7-16,0 0-2 0,-9-4 24 0,-2 13 2 15,4 4 13-15,-1 3 3 0,0 5-4 0,2 0 11 16,0 7-2-16,2-2 18 0,1 5 4 16,2-1 5-16,1 1-1 0,0-16 0 0,0 10 4 15,0 0-12-15,15 31 0 0,-11-24-4 0,0-6-4 16,-3 1-19-16,0-5 10 0,-1-10-11 15,0 2-4-15,-12 19 4 0,6-17-2 0,-1 0-10 16,-4-3 6-16,-2-3 3 0,-4-1-6 0,0 0-6 16,-5-3 6-16,2-2-17 0,-3 0-10 15,-2-3-17-15,2 0-14 0,-1-1-12 0,12 0-18 16,-5 0-13-16,-16-12 8 0,18 3-85 16,6-4-36-16,0-2-34 0,4-2-49 0,5 5 28 15,0-5-284-15,14-27 48 0,-4 18 37 0,0-3 9 16,4 0 61-16,2-2 22 0,2-1 25 0,6 0 7 15,3-1 38-15,5 1 4 0</inkml:trace>
  <inkml:trace contextRef="#ctx0" brushRef="#br0" timeOffset="-167702.44">23191 13302 527 0,'-6'-2'387'0,"3"2"-54"0,-1-3-11 0,-1 2-40 16,2-2 12-16,0 0-19 0,2 0-39 0,0-1-11 16,1-1-31-16,3 0-19 0,7-5-28 15,3-2-4-15,1 2-3 0,5 2-3 0,2 0-12 16,0 5-1-16,2 0-22 0,-1 3 1 16,-13 0-9-16,7 0-20 0,16 11-1 0,-18-4-4 15,-1 3-9-15,-5-1-2 0,1 1-16 0,-6 0 4 16,-3-1-13-16,0-9 12 0,0 11-23 15,-15 13-2-15,5-13 1 0,-1 1 2 0,-2-1-5 16,-1 0-1-16,-1-1 8 0,-2-1-1 0,-1 1-9 16,1 0 1-16,2-3-8 0,0 0 5 15,2 0-6-15,-1 0 6 0,5-1-11 0,1 0 13 16,2-3-9-16,2 2 8 0,3-1 4 0,1-4 2 16,0 0 9-16,0 0-7 0,21 17-2 15,-4-11 2-15,1-4-11 0,2 7-2 0,1-6-4 16,2 0-28-16,0 0-36 0,3 1 4 15,-1-4-155-15,-3 1-64 0,2 0 25 0,-3-1-288 16,-6 0 28-16,3 3 63 0,-4-3 8 0,-3 2 40 16,-2 0 43-16,-2 0 28 0,1-1 7 15,-3 2 33-15,-1-1-13 0</inkml:trace>
  <inkml:trace contextRef="#ctx0" brushRef="#br0" timeOffset="-167143.44">23584 13539 793 0,'1'2'388'0,"1"3"28"16,-1 0-23-16,1 1-49 0,2 8-30 0,-2 3-17 16,0 0-30-16,-2 1-34 0,2 0-16 15,-2-12-20-15,0 5-20 0,0 3-27 0,0-2-16 16,-12 10-3-16,8-14-17 0,0-1 6 0,-1-1-24 16,2-3 3-16,-3 0-7 0,2-2-14 0,-1-1-5 15,0-1 0-15,5 1-17 0,0 0 3 16,0 0-5-16,-16-12-6 0,13-3-2 0,4 1-19 15,-1 3 0-15,13-17-1 0,-4 13-11 0,5-2 4 16,5 3-7-16,-1 3 0 0,0 0-4 0,3 3-3 16,1 2-3-16,0 4 13 0,-1 1-8 0,-10 1 3 15,6 0 4-15,20 16 3 0,-17-4 0 16,-1 0 14-16,-4 2-17 0,-2-2 14 0,-2 0-12 16,-2 0 8-16,-4-2-14 0,-2-2 9 15,-1-1 1-15,-2-1 0 0,0-6-15 0,0 0 12 16,0 0-2-16,0 7 4 0,0-7-8 15,-13 8-5-15,9-8 13 0,1-2-3 0,-1-1-2 16,-1 0 2-16,2 0-3 0,1-3-9 16,1 1-1-16,2-2 11 0,0 0 0 0,-1-1-5 15,14-14-4-15,-3 10 5 0,5 0-16 16,1 4 10-16,3-1-9 0,4 2 23 0,2 2-14 16,-1 0 24-16,4 5-12 0,-14 0 1 0,6 0 9 15,28 15 18-15,-24-7 1 0,-4 3-12 0,-2 1-12 16,-1 0 16-16,-8 0-13 0,-3 0-3 0,-2-3 0 15,-5 0 15-15,0-9-21 0,0 7 16 16,0 0-19-16,-14 3-12 0,2 0-34 0,-2-5-22 16,1-2-40-16,3-2-61 0,1 0 13 0,9-1-145 15,-7 0-72-15,-13-10 33 0,11 0-266 16,1 0 58-16,3-1 50 0,5 11 24 0,0-11 41 16,0-3 29-16,20-14-9 0,-5 16 24 0,2 1 66 15,4-1 26-15,2 4-14 0</inkml:trace>
  <inkml:trace contextRef="#ctx0" brushRef="#br0" timeOffset="-166859.19">24288 13576 367 0,'7'1'400'0,"-3"2"-34"0,0 1-10 16,-1 2-47-16,0 9 68 0,-1-1-9 16,-2 3 0-16,2 2-15 0,-2-6-13 15,2 6-31-15,0-2-23 0,4-2-31 0,0 2 10 16,4-3-50-16,1-2-23 0,4 0 0 16,0-3-17-16,3-2-21 0,1-1-12 0,-1-5-18 15,4 0-31-15,-12-1 2 0,4 0 0 16,21-10-14-16,-15 2-30 0,-2-2-18 0,-2-3-7 15,1 0-12-15,-4-1-3 0,-1-2-12 16,-5 1 4-16,-2 0-15 0,-4 1 1 0,-1 14-7 16,0-10 11-16,-14-11-8 0,-3 13-20 0,-2 1 1 15,-5 1-19-15,-2 3-6 0,12 3-5 16,-5 0-10-16,-2 0-36 0,0 0 11 0,3 0-87 16,2 0-29-16,-8 11-54 0,17-8-21 15,4-2 24-15,1-1-165 0,2 1-72 0,3-1 11 16,1 1 42-16,12 4 46 0,5-1 27 15,3 3 27-15,5 0-1 0,0-1 38 0,4 3 22 16,2 0-10-16</inkml:trace>
  <inkml:trace contextRef="#ctx0" brushRef="#br0" timeOffset="-166378.9">24784 13704 360 0,'25'0'364'0,"-4"-4"-45"0,-4-3-15 16,-3 1 4-16,-2-2-16 0,-1 2-37 0,-4-1 25 16,-2 1-17-16,-2 1 7 0,-1-2-21 15,-2 7-14-15,0-7-7 0,0 7-16 0,0-12-13 16,-16-10 1-16,5 12-13 0,1 4-16 15,0 3 3-15,-7-1-35 0,10 4 9 0,-6 0-16 16,-17 11-2-16,12-1-13 0,0 3-21 0,5 1 5 16,-3 2 4-16,2 4-13 0,4-1-7 15,0-1 1-15,5 2-16 0,1-1-13 0,4-10 2 16,0 4-7-16,0 1-14 0,17 14 4 0,-9-22 2 16,5 2-6-16,-1-7-12 0,4 2-25 15,-7-3-9-15,7 0-19 0,19-13-18 0,-12 5-5 16,-2-6-16-16,-3-1-13 0,1-2-21 15,-1-2-13-15,0-3-13 0,2 0 11 0,-2-3-44 16,-2-2-22-16,-1-3 19 0,1-1 4 16,0-1 15-16,-3 2 18 0,-3-2 17 0,-4 1 4 15,2 1 26-15,-3 2 28 0,-3-2 25 16,-2 1 19-16,1 4 1 0,-1 15 53 0,0-4 2 16,0 0 10-16,0 4-6 0,0 1 20 0,-13-1 21 15,8 12 8-15,1 1-3 0,-4 14 15 16,-1 2 6-16,1 5 29 0,-1 1 4 0,3 1-11 15,1 4-16-15,0 3 16 0,2 1-11 0,2 0-31 16,0 2 21-16,0-3-21 0,1-18-21 16,0 10-9-16,0 3-40 0,0-1-34 0,0-1-37 15,0-8-32-15,0-1-42 0,0-3-63 0,0-4 16 16,0-4-181-16,0-6 28 0,9 8-309 16,-7-10 48-16,2-3 56 0,7-2 35 0,4-5 43 15,3-3 24-15,2 1 31 0,4 0 23 16,4-3 23-16,3-1 17 0,2-2 13 0,-1 4-3 15</inkml:trace>
  <inkml:trace contextRef="#ctx0" brushRef="#br0" timeOffset="-166174.86">25504 13444 222 0,'8'-7'525'0,"-2"3"-126"0,-4 4-64 16,-1 1 90-16,-3 3-35 0,-4 11 9 16,0 0-30-16,0 4-6 0,1 4-18 0,1 1-40 15,-1 2-36-15,0 0-16 0,2 2-32 16,1-3-20-16,-1 1-18 0,2-4-38 0,0-2-41 15,1-13-23-15,0 2-48 0,0 1-30 16,0-5-47-16,0-5 4 0,0 0-139 0,5 10-48 16,0-12-70-16,5-9 27 0,2-1-284 0,-3-2 57 15,2-3 13-15,1-4 66 0,0-2 16 16,1 1 42-16,2 1 4 0,1 2 39 0,0 1 11 16,-1-1 9-16</inkml:trace>
  <inkml:trace contextRef="#ctx0" brushRef="#br0" timeOffset="-165990.36">25687 13479 610 0,'7'-5'446'16,"0"0"-77"-16,-3 1 28 0,-1 3 4 0,0 2-20 15,-1 1-5-15,-1 2-6 0,0 2-21 16,-1 13-18-16,0-8-7 0,0 7-35 0,0 4 0 16,0 2-25-16,-12 27-39 0,9-26-36 0,0 0-14 15,-1 0-20-15,2-3-16 0,-1-2-42 0,2-4-57 16,-1 1-38-16,0-8-55 0,0-2-45 16,2-7 10-16,0 0-197 0,0 0-73 0,3 10 31 15,-1-11-280-15,0-3 83 0,1 0 14 0,6-6 45 16,1-5 52-16,2-2 45 0,4 4 28 15,2 0 17-15,4-4 12 0,5 2 15 0,5 1 21 16</inkml:trace>
  <inkml:trace contextRef="#ctx0" brushRef="#br0" timeOffset="-165788.82">26189 13580 940 0,'2'-1'541'0,"0"0"-41"0,-1 0-37 0,2 0-40 16,1 1-33-16,0 0-32 0,4-1-46 0,10 4-16 15,-8-3-40-15,27 7-37 0,-10-2-28 16,0 1-59-16,0-2-39 0,-3 3-83 16,-1-2-2-16,-5 1-183 0,-3 0-119 15,-3-4 28-15,-3 1-276 0,-4-1 40 0,-1 1 37 16,-2 0 38-16,-1-1 39 0,-1 2 14 16,0-4 36-16,0 0-5 0,0 0 77 0,-19 19-9 15</inkml:trace>
  <inkml:trace contextRef="#ctx0" brushRef="#br0" timeOffset="-165611.85">26242 13757 322 0,'-5'2'523'0,"1"1"-34"0,1-1-11 0,3 2-33 15,1-1-45-15,2-1-47 0,1 1-43 16,12 2-42-16,1 1-23 0,2-2-39 0,2 1-55 16,3-3-84-16,3 2-7 0,0-1-180 0,2 0-82 15,3-1 17-15,1 0-315 0,2 1 46 0,0 0 25 16,0 0 30-16,0-2 59 0,-18-1 4 15,9 0 11-15,3 0 38 0,2 0-5 0</inkml:trace>
  <inkml:trace contextRef="#ctx0" brushRef="#br0" timeOffset="-165077.36">26906 13611 458 0,'-6'-8'467'0,"3"2"-16"0,0 2-3 16,0-1-30-16,1 2-35 0,-1-2-22 0,3 3-30 15,0-1-30-15,2-1-44 0,11-1-18 0,-3-3-24 16,-1 6-30-16,7-2-8 0,5 3-25 0,1 1-1 16,-10 0-19-16,7 0-22 0,24 13-15 15,-19-9-12-15,0 6-6 0,-5 2 4 0,-2 3-19 16,-3 1 0-16,-4-1-8 0,-2 4-2 16,-5 3-10-16,-3-12-18 0,0 5 1 0,-16 22 9 15,4-17-20-15,1 0 13 0,-3-5-20 0,-3-1 9 16,0-1-16-16,0-2-1 0,-2-4-7 15,4-2-7-15,1-2-17 0,3-2-4 0,11-1-11 16,-9 0-6-16,2 0-1 0,7 0-24 0,-11-12-19 16,11 8-9-16,2-2 11 0,7-8-57 15,6-2 5-15,2-1 6 0,2-3 2 16,3 2 6-16,1 1 6 0,6-1 11 0,-2-1 14 16,2 2 14-16,1-1 15 0,-2 0 26 15,0 3 27-15,-1 2 29 0,-3 2 14 0,-1 0-3 16,-3 3 71-16,-3 0-10 0,-3 2-1 15,-4-1-10-15,-4 4 9 0,-3 2 7 0,-3 1 10 16,-1 1-2-16,-2 2 9 0,-2 2 6 0,-6 8-2 16,-4 3 20-16,-2 1-6 0,2 1-4 0,0 1-1 15,1-2-5-15,0 5-8 0,3-3-9 16,4 3-4-16,3 0 2 0,1-2-11 0,3-9-18 16,0 4 26-16,14 19-38 0,-3-20 13 0,4 1-26 15,3-3-28-15,2-1-44 0,2-3-31 0,-2-3-41 16,1-2-49-16,0-2 13 0,-11-1-139 15,4 0-53-15,17-15 30 0,-13 4-282 0,-2 1 37 16,-2-6 53-16,-2 0 22 0,3-3 45 16,-3-3 48-16,1-1 35 0,-1 0-11 0,4-5 22 15,-2-1 20-15,2 1 41 0</inkml:trace>
  <inkml:trace contextRef="#ctx0" brushRef="#br0" timeOffset="-164608.62">27585 13184 600 0,'-1'-11'460'0,"1"0"-38"16,3 2-9-16,5-4-34 0,1-1-37 0,7 3-25 15,0 2-29-15,5 2-22 0,3 0-32 0,0 4-7 16,-12 3-26-16,8 0-7 0,1 0-18 16,23 15-27-16,-26-4-10 0,-2 4-15 0,-3 2-7 15,-2 0-20-15,-5-1 1 0,-4 2-18 16,-1 3-9-16,-1-13-10 0,0 4-2 0,-16 17-15 15,7-14 9-15,0-5-11 0,-2 5-1 16,0-7-20-16,0 5 9 0,2-9-20 0,0 1 5 16,2-4-14-16,1 1 0 0,1 0-3 0,-2-2 1 15,2 0-9-15,1 0 6 0,1 0-5 0,-1 0-11 16,2 0 5-16,2 0-1 0,0 0 1 16,0 0-4-16,-3-2-1 0,6 2 6 0,0 2 8 15,2-2 1-15,10 5-7 0,1 0-1 0,2 0-2 16,3 2 9-16,0 3 0 0,3-1-4 15,2 2 0-15,-3-1 3 0,0 3 12 0,-1-1-6 16,-2 5 7-16,-1-2 1 0,-3-2 5 0,-6 1-2 16,-3-3 11-16,-6 2-4 0,-1-13 1 0,0 7 5 15,-20 10-6-15,4-11 5 0,-2 0 1 16,-5-1-9-16,-2-1 4 0,-3-1-2 0,15-3-29 16,-10 0-41-16,-2 0-48 0,-2 0 9 15,-24-12-181-15,29 6 25 0,0 3-356 0,3 0 69 16,6-4 53-16,3 3 47 0,6 0 9 15,2 2 29-15,2-1 23 0,6 2 21 0,10-2 44 16,11 6 18-16,-14-3-30 0</inkml:trace>
  <inkml:trace contextRef="#ctx0" brushRef="#br0" timeOffset="-164378.85">28457 13571 539 0,'18'-6'477'16,"-6"4"-19"-16,-2-1-58 0,-3 2-39 0,-2 3-21 15,-5-2-15-15,0 0-18 0,6 15-17 16,-6 5-26-16,0-11-14 0,0 8-26 0,0 2-17 16,0 2-23-16,0 1-23 0,0 0-13 0,0 2-21 15,0-3-8-15,0 0-40 0,0-2-46 0,0-5-37 16,0 0-59-16,0-4 5 0,0-3-157 16,0-7-105-16,0 0 33 0,7 6-244 0,-6-6 37 15,0-3 55-15,0 1 23 0,-1-1 24 0,0 1 15 16,0-1 25-16,-1 0 34 0,-1-1 10 15,-3 2 4-15</inkml:trace>
  <inkml:trace contextRef="#ctx0" brushRef="#br0" timeOffset="-164186.81">28330 13719 672 0,'-4'-1'587'0,"1"-1"-47"0,0 0-36 0,2 1-37 15,0-1-53-15,3-1-44 0,2 2-37 16,2-2-52-16,3 3-21 0,13 0-23 0,3-3-37 15,1 3-59-15,-13 0-68 0,10 0-78 0,5 0-1 16,1 0-241-16,0 0 21 0,0 0-333 16,-3 0 55-16,0 0 12 0,-3 0 63 0,22-9 31 15,-21 4 28-15,0 1 17 0,0 1 38 16,-1 2 14-16,4 1 5 0</inkml:trace>
  <inkml:trace contextRef="#ctx0" brushRef="#br0" timeOffset="-163865.95">28869 13597 1241 0,'-3'-6'501'16,"-1"1"-49"-16,0 1-20 0,2 1-30 0,2 0-24 15,-2-1-36-15,2 0-43 0,1 0-15 0,2 0-27 16,1 0-26-16,-2-1-37 0,13-2-17 16,3 0-4-16,-4 3-29 0,5 1-19 15,0 2-4-15,-9 1-14 0,5 0-12 0,3 0-4 16,18 12-7-16,-17-4-29 0,-5 1 4 15,1 4-26-15,-3 1 19 0,-5 3-4 0,-1 2-18 16,-3 0-11-16,-3 1-12 0,0-10-8 0,0 2 3 16,-16 19-10-16,6-14-18 0,-1-2-8 0,-1-2-15 15,-1-2-14-15,-1-1-22 0,0-3-10 16,3-3-16-16,-2-1-18 0,5 0 13 0,8-3-61 16,-9 0-46-16,2 0-27 0,7 0-37 15,-12-12 26-15,10 7-158 0,3 0-77 0,1-1 14 16,8-7 35-16,1-1 31 0,2 2 47 0,5-1 11 15,0 1 23-15,3-3 19 0,3 4 11 16</inkml:trace>
  <inkml:trace contextRef="#ctx0" brushRef="#br0" timeOffset="-163632.32">29273 13598 762 0,'23'-9'351'0,"-6"2"19"0,-3 1-46 16,-4 1 24-16,-2 0-55 0,-5 2-10 0,-3-2-14 16,-1 3-27-16,-3 0-9 0,-2 4-14 15,0-1-12-15,-9 5-4 0,-5 3-11 0,1 3-4 16,-2 4-10-16,0 0-26 0,5-1-9 0,1 5-13 15,-1 1-9-15,2-3-20 0,3 3-13 16,2-2-1-16,6-1-5 0,1 1-19 16,2-10-13-16,0 2-36 0,14 14-30 0,-5-12-51 15,4-4 6-15,2-1-139 0,4-1-51 0,-1-2-51 16,1-2 26-16,4-1 29 0,-11-2 24 16,5 0-293-16,7 0 38 0,30-14 36 0,-27 6 39 15,4 1 24-15,1-5 23 0,1-1 37 0,-2-1 1 16,3-3 28-16</inkml:trace>
  <inkml:trace contextRef="#ctx0" brushRef="#br0" timeOffset="-163444.83">29722 13592 813 0,'0'0'367'15,"0"-15"-37"-15,0 15-42 0,0 0 78 0,0 0-18 16,0 0-6-16,0 0 0 0,0 0-32 0,19 18-18 16,-19-7-23-16,0 9-16 0,0 2-27 15,0 5-24-15,0-1-24 0,0 1-23 0,0-3-21 16,0 0-25-16,0-2-46 0,11 19-51 0,-10-28-56 15,0-1 5-15,1-5-137 0,-2-2-91 16,0-5 24-16,0 0-322 0,0 0 53 0,0 0 34 16,0 4 30-16,-2-5 49 0,0-2 8 15,0-2 61-15,-5-6-23 0,-3 0 56 0,-3-1-17 16</inkml:trace>
  <inkml:trace contextRef="#ctx0" brushRef="#br0" timeOffset="-163250.3">29448 13694 838 0,'-1'-4'483'0,"1"3"-13"16,3-1-27-16,1 4-21 0,3-1-30 16,14 3-43-16,2 0-18 0,3 2-49 0,2 0-21 15,3 0-41-15,-2-1-30 0,-2 3-27 16,5-2-53-16,-1-2-60 0,0-1-72 0,-1 0 2 16,-17-3-180-16,9 0 18 0,1 0-372 0,25-11 33 15,-24 0 50-15,3 2 33 0,-4-3 31 16,0-1 48-16,1 4 1 0,0-3 61 0,2-3-3 15,-2 1-4-15</inkml:trace>
  <inkml:trace contextRef="#ctx0" brushRef="#br0" timeOffset="-163049.77">30205 13479 802 0,'0'-3'422'0,"3"4"30"16,-3 1-28-16,2 2-33 0,0 2-15 15,2 12-8-15,2 2-29 0,-2 4-35 0,-1 2-34 16,0 2-21-16,0 0-17 0,-1 0-39 15,-2 0-14-15,0-17-52 0,0 5-38 16,0 1-63-16,0 0-64 0,-11 13 5 0,9-22-180 16,0-3-92-16,-4-2 29 0,6 1-248 0,0-3 39 15,0 0 36-15,0-4 10 0,2 2 51 0,2-3 21 16,0 1 22-16,15-4 38 0,0-6-3 16,6 4 2-16</inkml:trace>
  <inkml:trace contextRef="#ctx0" brushRef="#br0" timeOffset="-162499.8">30597 13647 360 0,'4'4'509'0,"0"0"-23"0,-4 3-58 0,1 1-39 15,3 8-36-15,-4-10-37 0,0 3-29 0,0 2-39 16,0-2-15-16,0 0-39 0,0 0-8 0,-13 13-17 16,9-13-28-16,3-2-3 0,1-2-11 15,-2-1-13-15,0-2-19 0,0-1-2 0,2-1-14 16,-3-1-10-16,3-1-6 0,-2-2-13 15,4 1-4-15,-2 0-1 0,3-3-20 0,3-7-19 16,1-2 7-16,2 0-3 0,4 0-8 0,1 4-13 16,0-3 14-16,1 3-9 0,1 7 7 0,-1-3-3 15,2 4 6-15,-2 2 1 0,-6 1-1 16,4 0 7-16,19 14 17 0,-14-5-4 0,-5 3 18 16,0 1 1-16,1 1-2 0,-3 1-2 15,1-1-2-15,-5-1 10 0,-1-2-17 0,-4-3 6 16,0-1-8-16,1-2 7 0,-3 1-18 0,0-6 2 15,0 0 0-15,0 0 4 0,0 0-10 16,0 0 12-16,-11 11-8 0,7-12-4 0,1-1 8 16,1 0 0-16,0-2-14 0,0-1 11 15,2-1-9-15,0 0-3 0,2-9 7 16,-2 7 1-16,15-16 0 0,-1 13-9 0,-1-3-2 0,4 3-6 16,2 3 1-16,2-1 11 0,2 2-10 15,0 4 11-15,0 1-16 0,2 2 1 0,-12 0 6 16,7 0 9-16,23 15-10 0,-20-4 8 15,-1 1-7-15,-1 2 12 0,-2 0-4 0,-4 4 4 16,-3-3 7-16,-5 1-2 0,0-3-17 16,-6-3 1-16,-1-10 1 0,0 8 7 0,0-2 4 15,-12 4 0-15,5-7-34 0,0-1-32 0,1-2-25 16,-4 0-52-16,2 0 10 0,-1 0-165 16,-3 0 26-16,-10-13-257 0,13 6-42 0,4 0 50 15,3 2 30-15,7 2 34 0,6-6 25 16,3 1 55-16,6-1 18 0,5-1 0 0,1 1 39 15,3 1-10-15</inkml:trace>
  <inkml:trace contextRef="#ctx0" brushRef="#br0" timeOffset="-162223.06">31507 13723 1109 0,'6'3'471'0,"-3"0"-34"16,1-2-28-16,-2 2-23 0,0 1-23 16,1 2-39-16,0-3-12 0,-1 2-36 0,-2 0-20 15,2-2-14-15,0 3-14 0,7 6-30 0,-1 0-11 16,4 0-23-16,1-3-14 0,1 2-20 15,0-2-1-15,2-2-18 0,-1-1-11 0,3 0-22 16,0-4-29-16,-2-1-3 0,-3 1-12 16,-1-2-22-16,-1 0-16 0,3 0-4 0,1 0 11 15,16-15-14-15,-15 8-4 0,-5 0-11 0,-4 3 4 16,-3-2-1-16,-4 0 9 0,0 6-15 16,0 0-5-16,-17-21-40 0,3 9-25 15,-4 5-23-15,2-1 11 0,3 1-103 0,-3 0-51 16,-1 3-35-16,9-2 26 0,-1 2-248 0,3 1 17 15,1 3 28-15,5 0 32 0,-2 5 19 0,5-3 26 16,3 0 28-16,9 9 55 0,4 0-10 16,6-1 33-16</inkml:trace>
  <inkml:trace contextRef="#ctx0" brushRef="#br0" timeOffset="-161722.72">32082 13828 436 0,'15'-6'399'0,"2"0"-46"0,-4-2-22 0,0 1-42 16,-6-1 36-16,0 1-31 0,-3 0-30 15,1-8-3-15,-2 6-28 0,-3 2-21 0,0 7-22 16,0-7-14-16,-13-11-10 0,1 11-11 0,0-1-22 16,-1 4 0-16,0 4-9 0,3 0-5 15,-19 11 0-15,11-2-4 0,-2 4 3 0,1 2-19 16,2 0 4-16,1 2-24 0,7 0-1 16,1 0 3-16,0-1-8 0,6 1-6 15,2-2-16-15,0-15 5 0,0 12-23 0,18 11-4 16,-9-12-31-16,5-5-4 0,-3-2-22 0,1-3-9 15,0-1-16-15,-5 0-18 0,7 0-7 16,20-14-5-16,-17 7 9 0,2-3-63 0,-2-3-29 16,1-3-2-16,1-1 8 0,-4 0-3 15,-1-3 7-15,1-1 14 0,-3-5 22 0,-3-3 1 16,-1 0 7-16,-3 0 29 0,1 0-1 0,-1-3 16 16,-4 1 10-16,-1 14 15 0,0-4 38 0,-14-28 3 15,9 24 26-15,-1 1 20 0,-3 5 2 16,1 3 9-16,2 2 15 0,1 5-7 0,-1 4 44 15,2 3 20-15,4 2 6 0,0 0 13 16,-18 17 11-16,11 2 21 0,0 5 3 0,0 5-13 16,4 1-16-16,-1 5 5 0,2 0-25 0,0 1-10 15,2 1-12-15,0-1-5 0,-2 0-16 0,2-5-7 16,0-16-11-16,0 9-37 0,0 2-21 16,0-1-14-16,0-4-28 0,17 16-53 15,-7-23 7-15,1-4-139 0,1-3-49 0,-4-6-38 16,1 1 25-16,-2-2-310 0,5 0 59 0,17-10 32 15,-7 5 55-15,2-3 12 0,1-2 21 16,0-2 43-16,18-9 26 0,2 1 18 0,4-2 31 16</inkml:trace>
  <inkml:trace contextRef="#ctx0" brushRef="#br0" timeOffset="-161532.72">32869 13620 951 0,'-3'11'444'16,"-1"6"-44"-16,-5 0-22 0,0 7-32 0,0 0-25 15,-1 2-40-15,0-1-34 0,3-2-32 16,-3 1-17-16,-1-1-31 0,3-1-18 0,-1-3-26 16,3-1-49-16,0-4-53 0,4 0-2 15,0-4-136-15,2-2-70 0,0-8 16 0,13 5-313 16,-1-2 35-16,1-2 34 0,-1-3 17 16,-4 2 11-16,4 0 29 0,21-8 16 0,-8 1 42 15,2 2 10-15</inkml:trace>
  <inkml:trace contextRef="#ctx0" brushRef="#br0" timeOffset="-161337.7">33264 13689 804 0,'7'-9'497'0,"3"4"-38"0,-4 2-36 15,-4 6-15-15,-2 6-12 0,2 4-20 0,-4 6-46 16,-4 5-31-16,-2 1-7 0,1 4-28 16,-4 3-43-16,0 3-30 0,-3-4-4 0,3 0-24 15,-4-2-20-15,-4-4-61 0,0-1-43 0,-2-2-72 16,1-2 3-16,-2-4-253 0,5 4 27 15,-7-6-345-15,7 0 64 0,-2-1 23 0,1-2 55 16,0-5 30-16,-2 2 45 0,5-5 30 0,-6 0 19 16,5-3-13-16,-2 0 64 0,8 0 9 0</inkml:trace>
  <inkml:trace contextRef="#ctx0" brushRef="#br0" timeOffset="-159993.46">23010 14640 236 0,'0'0'398'0,"16"0"-61"0,9-8-26 16,-13-3-13-16,1 1-30 0,-4-2-36 0,0 0-1 16,-2 0-24-16,-4 0-20 0,-3 1-18 15,0 11-20-15,0-11-21 0,0-4 7 0,-11-16-15 16,5 18-13-16,-3-1-28 0,-2 3-1 0,0 6-9 16,-1 4-6-16,1 1-3 0,-21 12-23 15,8 1 12-15,3 2-7 0,2 2-10 0,0 2 6 16,2 4 0-16,1-1-4 0,2 2-2 0,3-1-2 15,4 3-11-15,1-2-3 0,4-2 25 0,2-4 1 16,0-9-6-16,15 10 15 0,-6-9-20 16,2-3-16-16,-1-7 30 0,-10 0-26 15,14 0 4-15,13-12-23 0,-10 2 28 0,3-2-9 16,-2-3-8-16,2-1-1 0,-3-2 2 0,0-1 2 16,1 0-2-16,-4-1-5 0,1 3 14 15,-7 3-30-15,2 1 7 0,-2 2 26 0,-1 4-16 16,-3 4-24-16,-1 3 30 0,-3 0 2 15,0 0 23-15,4 15 10 0,-7 5 6 0,3-8 8 16,0 7-10-16,-10 28 8 0,5-18 1 0,0 0-7 16,-1-2 2-16,1 1-7 0,-1-1-10 15,3 4 2-15,-4-4 4 0,1 1-12 0,2-4-4 16,-1-9-19-16,1 0-24 0,3-4-20 16,0-2-19-16,1-9 4 0,0 0-133 0,0 0-65 15,0 7 20-15,0-9-326 0,1-2 18 0,2 0 39 16,5-9 35-16,0-3 61 0,3 3 23 0,-1-2 36 15,2 1 25-15,1-3 17 0,3 0 20 0</inkml:trace>
  <inkml:trace contextRef="#ctx0" brushRef="#br0" timeOffset="-159430.96">23488 14628 816 0,'9'-2'399'15,"-1"4"56"-15,7 3-29 0,-2 6-25 0,0 3-36 16,-4 3-42-16,0 2-27 0,-3 2-36 15,-1-2-33-15,-5 1-15 0,0-10-21 16,0 4-28-16,0 1-12 0,-12 16-11 0,8-21-9 16,-1-1-15-16,0-2-21 0,1-3-6 15,-2-1 0-15,1-2-11 0,2-2-4 0,-1-1-5 16,1 0-17-16,0-3-22 0,1-2-15 0,-2-8-7 16,3 1-1-16,1 5-7 0,0-4-6 15,0-2 7-15,18-16 4 0,-10 17-6 0,2 2-7 16,2 2 4-16,-1 3-5 0,0-1 17 0,4 4-1 15,-1 3-7-15,-2 1 7 0,-2 0 2 16,1 0 1-16,15 17 4 0,-13-5-1 0,4 0-9 16,-6 2 12-16,3 0 3 0,-7-1-12 0,-1 0 6 15,-3-1 1-15,-1-5-3 0,-1 0-8 16,-1 0 20-16,2-3 0 0,-2-4-12 0,0 0 10 16,0 0-5-16,0 0 10 0,0 0-1 15,-12 12-10-15,10-14 10 0,0 1 1 0,-1-2-16 16,1-1 11-16,0-1-7 0,2 0 4 0,0 0-2 15,0-2-9-15,5-7-3 0,3 3 11 16,0 0-13-16,3 1-4 0,2 1 4 0,4 1 11 16,0 2-10-16,7 1 5 0,1 1 4 0,1 2 7 15,-12 2-7-15,7 0 7 0,2 0-6 16,23 14 10-16,-28-5-14 0,1 2 9 0,-4-3-13 16,-5 6 18-16,-4 0-17 0,-4-2-5 15,-2-2 15-15,0-10 3 0,0 12-1 0,-15 10-26 16,6-13-18-16,0 0-15 0,3-4-33 15,-1-4-15-15,1 1-38 0,0-2 15 0,6 0-101 16,0 0-58-16,0 0-23 0,-7 0-29 0,-2-14 27 16,9 8-209-16,0-2-7 0,4-10 27 15,-4 9 33-15,9-18 33 0,2 10 34 0,-2-2 27 16,4 2 43-16,4 3 0 0,1 2 101 0</inkml:trace>
  <inkml:trace contextRef="#ctx0" brushRef="#br0" timeOffset="-159135.17">24097 14691 574 0,'18'-6'279'0,"-1"0"-21"15,-7 3-6-15,1 2 5 0,-11 1-24 0,7 0 12 16,-1 0-28-16,12 16 45 0,-13-4 1 15,0 2 8-15,-2 3-26 0,0 0 4 0,-3 2-10 16,0-1-12-16,0 1-4 0,0-11-28 0,0 1 5 16,0 1-34-16,0-1 2 0,0-1-26 15,0-1 1-15,0 0-23 0,0-7-3 16,14 14-18-16,0-7-3 0,4-3-13 0,2-4 2 16,-5 0-25-16,-6 0-5 0,5 0-24 0,21-15-13 15,-20 6-20-15,5 0 6 0,-2-3-9 16,-1 0-11-16,-2 3 9 0,-4 0 7 0,-2-4-9 15,0 2 1-15,-4 0-10 0,-2 5 13 0,-3 6-4 16,0 0-1-16,0-8-5 0,-22-7 0 0,8 10 5 16,-2 1-1-16,-1 1-15 0,-2 1-10 15,0 2-22-15,1-3-17 0,3 3-12 0,15 0 7 16,-9 0-140-16,1 0-38 0,0 0-36 0,8 0 26 16,0 0-234-16,0 0-3 0,-9 3 14 15,13-3 67-15,3 2 20 0,17 3 35 0,4 0 13 16,-1 0 11-16,5 1 17 0,-2 0-24 0</inkml:trace>
  <inkml:trace contextRef="#ctx0" brushRef="#br0" timeOffset="-158641.85">24719 14812 310 0,'10'0'404'0,"-3"-3"-46"0,-1 1-47 16,-1-1-24-16,-2 0 18 0,-1-1-38 0,2 1 17 16,-3-1-19-16,0 0-21 0,0 0-5 15,-3-1-10-15,2 1-8 0,-5 0-11 0,1 1-10 16,-1 2-16-16,0-2-17 0,-2 2-16 0,-1 1-4 15,-7 4-21-15,7-4-9 0,-13 13-13 0,9 1 2 16,0-3-16-16,4 1-8 0,1 2-15 16,2 1 10-16,3-2-13 0,2-5-5 15,0 2-2-15,14 16-3 0,-7-18-25 0,5-1-17 16,0 0-7-16,1-4-16 0,1-3-14 0,-14 0-1 16,14 0-6-16,19-10-5 0,-13 3-5 15,-1-2-5-15,-2-4-12 0,-1 1 0 0,-1-5-3 16,-1 0 7-16,-2-4-30 0,-1 1 8 15,0-3 7-15,-3-2 8 0,1 0-22 0,0-2 3 16,-6 1 24-16,0-3-11 0,-2 0 20 0,-1 17 8 16,0-10 3-16,0-2 34 0,-11-25-6 15,6 27 24-15,0 3 35 0,0 2-14 0,1 7 5 16,1 2 2-16,2 1-1 0,-2 1-3 16,2 6 22-16,-1 0 10 0,0 5 15 0,0 2 0 15,-2 11-2-15,1 3 26 0,0 5-11 16,1 3 1-16,0 4 5 0,2-1-6 0,0 0-10 15,0 2 6-15,0-17-14 0,0 8-13 16,0 3-15-16,0 2 9 0,0 0-27 0,0 0-27 16,0-2-40-16,10 20-40 0,-9-33-53 0,0-5 13 15,-1-2-204-15,0-6 30 0,0 3-347 16,5-4 73-16,8 6 56 0,0-4 22 0,6-2 27 16,-7-1 64-16,9 0 8 0,6 0 8 0,1 0 55 15,36-12 35-15,-27 7-2 0,5 0-9 16</inkml:trace>
  <inkml:trace contextRef="#ctx0" brushRef="#br0" timeOffset="-158236.77">25480 14616 612 0,'2'0'404'0,"-1"0"54"0,-1 3-15 0,0 2-33 16,3 1-23-16,-1 14-31 0,-2-8-14 0,0 8-44 16,0 2-15-16,0 2-33 0,0 2-43 0,0-2 0 15,-11 24-35-15,9-23-6 0,0-6-16 16,1-2-39-16,1-3-32 0,0-4-46 0,0-3-56 16,0-2-40-16,0-5 7 0,0 0-177 15,0 0-76-15,14 5 29 0,-8-7-256 0,6-5 41 16,3-1 36-16,-1-3 49 0,0-2 21 0,2-1 25 15,0-4 16-15,-2 0 6 0,3-2 36 16,-2 1 0-16</inkml:trace>
  <inkml:trace contextRef="#ctx0" brushRef="#br0" timeOffset="-158067.81">25746 14682 724 0,'6'-7'446'0,"1"3"-71"16,-1 1 9-16,-2 3-18 0,-2 3-3 16,1 1-19-16,-1 3-23 0,-1-1-33 0,1 14-17 15,-2-1-41-15,1 2-9 0,-1-1-34 0,0-10-10 16,0 5-27-16,0 1-54 0,0 1-61 0,0-2-69 15,0-1 2-15,0-2-169 0,0-4-97 16,0-8 30-16,16 15-252 0,-11-15 50 0,1 0 33 16,0 0 31-16,11-3 19 0,-8 3 42 15,21-9 0-15,-8-1 34 0,4 1-4 0,0 1 12 16</inkml:trace>
  <inkml:trace contextRef="#ctx0" brushRef="#br0" timeOffset="-157865.27">26093 14754 878 0,'0'-3'578'16,"1"1"-49"-16,0-2-49 0,2 1-56 16,1 0-35-16,11-2-47 0,2 0-14 0,2 3-48 15,1 0-28-15,4 0-35 0,2-1-19 16,-14 3-52-16,7 0-51 0,1 0-49 0,0 0-68 16,19 14 2-16,-25-11-193 0,-3-1-85 0,-3 0 28 15,-3-1 27-15,0 1 22 0,-3 0-281 0,-1 1 42 16,-1-1 41-16,-2 1 40 0,0 1 1 15,-2 0 47-15,-5 5-11 0,-4 2 46 0,-3-3 17 16</inkml:trace>
  <inkml:trace contextRef="#ctx0" brushRef="#br0" timeOffset="-157673.26">26087 14901 967 0,'-6'3'466'0,"1"0"-3"0,2-2-19 15,2 2-24-15,1-2-34 0,2 3-15 0,2 0-51 16,8 4-41-16,3-2-17 0,2 1-27 15,4-1-36-15,-3-3-32 0,1-1-63 0,1 0-64 16,3-2-76-16,-14 0 6 0,5 0-227 0,0 0 23 16,1 0 23-16,16-12 21 0,-16 7-333 15,-5 1 45-15,2 1 28 0,-4 1 45 0,0-1 30 16,3 3 16-16,14-2 24 0,-13 2 19 0,11 0 53 16,3 0-55-16</inkml:trace>
  <inkml:trace contextRef="#ctx0" brushRef="#br0" timeOffset="-155876.42">27064 14633 383 0,'0'0'379'0,"-30"-26"-53"16,19 23-11-16,2 1-26 0,1 0-21 0,1 2-10 15,2-1-22-15,2-2-34 0,-1 1-22 16,3 1 13-16,-2-1-25 0,3-2-2 0,2 1-8 16,1 2-13-16,2-1-5 0,10-2-15 15,0 2 0-15,5 2-7 0,-12 0-21 0,6 0 2 16,17 18-18-16,-13-7-8 0,-1 4-1 16,-5 0-3-16,-1 3-8 0,-4 1-11 0,-3-2-1 15,-3 3-6-15,-1-12-7 0,0 3-3 0,-11 19 2 16,5-15-1-16,-4-1 1 0,-2-3-9 0,-1 0 1 15,0-2-6-15,0 0-2 0,2-6 2 16,-2 4 1-16,2-3-7 0,3-3 6 0,1-1-3 16,0 0-9-16,7 0 4 0,0 0 4 0,0 0-7 15,-7 0-1-15,7 0 0 0,0 0-12 16,-8-8 5-16,11 7 5 0,0-2-6 0,3 3 3 16,1-2-3-16,-1 2-11 0,2 2 8 0,11 1-7 15,-10-3 9-15,20 7 8 0,-13-1-11 16,0 2 4-16,-2 0-6 0,-2 1 6 0,-2 2-7 15,-4-1 2-15,-4-2-5 0,1 0 15 16,-1-3 3-16,-2 1 0 0,0-6 12 0,0 0-6 0,-14 23-5 16,2-13-7-16,-4 0 3 0,0-2 5 15,-2 0-6-15,-3-2-5 0,-1-2-36 16,-2 0-25-16,-2-2-15 0,4-2 7 0,11 0-138 16,-5 0-54-16,-14-14 27 0,17 6-301 0,2-4 31 15,4-4 39-15,5-1 33 0,1-4 27 16,1 9 30-16,0-6 44 0,18-24 24 15,-9 18 6-15,5 1 26 0</inkml:trace>
  <inkml:trace contextRef="#ctx0" brushRef="#br0" timeOffset="-155390.57">27384 14338 320 0,'-2'-5'457'0,"0"2"-45"0,0-1-52 15,0-1-47-15,1 0 38 0,-1 3-33 16,1-2-14-16,0-1-19 0,2 1-37 0,0 1-30 16,3 0-18-16,-2-1-19 0,10-3-21 15,0 6-14-15,-1-2-17 0,0 3-18 0,-11 0-1 16,12 0-3-16,16 14-23 0,-16-4-4 0,-1 0-10 16,-3 3-12-16,1 1 4 0,-7-3-14 0,-1 1 4 15,0-1-16-15,-1-3 4 0,0 4-5 16,0 1-4-16,-16 13-3 0,9-13-4 0,-1-1 8 15,1-3-13-15,-1-2 0 0,1-2 8 16,1-2-11-16,-1 1-2 0,2-1-1 0,-1-1 5 16,0-1 4-16,6-1-14 0,0 0 9 0,0 0-9 15,-7 0-8-15,7 0 1 0,0 0-12 16,-10-1 6-16,13 1 1 0,0 1 2 0,2-1-10 16,0 1 9-16,12 2-1 0,-3 0-2 0,2 2 3 15,5 2 4-15,-2 2-8 0,-1-1 6 16,-1 4-2-16,-3-2-3 0,-2 1 7 0,-1 2 2 15,-2-4-6-15,-4 1 8 0,-2-2 5 16,-3 1 8-16,0-9 7 0,0 5-10 0,0-5-2 16,-20 24 6-16,5-17-7 0,-2 0 6 0,-2-2-35 15,-1 1-22-15,-2-1-46 0,-1-2 9 16,0-2-167-16,-1-1-83 0,15 0 28 0,-7 0-275 16,3 0 62-16,-8-10 54 0,15 7 16 15,2-1 31-15,2-1 27 0,1 3 23 0,2-1 52 16,1 1 13-16,4 2 11 0</inkml:trace>
  <inkml:trace contextRef="#ctx0" brushRef="#br0" timeOffset="-155170.48">28067 14719 762 0,'16'8'488'0,"-4"2"-52"0,-3 1 0 15,-2 2-39-15,-6 3-25 0,2 2-23 0,-1 2-35 16,-2 1-44-16,0-11-30 0,0 6-13 15,0 5-40-15,0-2-5 0,0 0-30 16,0-2-50-16,0-3-55 0,0-1-60 0,0-4 0 0,0-1-149 16,0-8-81-16,0 6 23 0,0-6-312 15,0 0 24-15,5 7 42 0,-8-9 52 16,2 2 23-16,-2-2 28 0,1-1 1 0,-1 1 40 16,-1-1 16-16,-1 2-9 0</inkml:trace>
  <inkml:trace contextRef="#ctx0" brushRef="#br0" timeOffset="-154976.45">27935 14891 229 0,'-3'-4'623'16,"1"0"-75"-16,0 0-15 0,1 0-63 15,1 1-47-15,2 0-60 0,2 0-38 0,11-2-41 16,2 1-26-16,4 0-32 0,3 1-27 0,3 0-6 16,-1 1-53-16,4 0-42 0,1 0-55 15,-1 1-59-15,-14 1 4 0,7 0-164 0,3 0-57 16,29-10 26-16,-28 6-323 0,0 1 40 0,1-1 36 15,0 0 32-15,-1 0 30 0,3 1 2 16,-4 0 54-16,2-2 15 0,-1 5 17 0,0 0 9 16</inkml:trace>
  <inkml:trace contextRef="#ctx0" brushRef="#br0" timeOffset="-154506.65">28589 14740 585 0,'-7'-7'539'0,"4"3"-47"0,-1 0-24 15,2-1-48-15,1 2-28 0,0-2-27 0,2 1-56 16,2 0-21-16,9-5-25 0,2 2-42 0,6 1-15 16,3 1-18-16,-2 3-12 0,1 2-24 15,-11 0-7-15,6 0-28 0,19 10 1 0,-16-2-27 16,-3 0 8-16,-2 6-23 0,-6-2-3 16,-2-2-22-16,-5 1 4 0,-1-1-11 15,-1-10 14-15,0 8-24 0,0 0 13 0,-11 13-18 16,2-8 10-16,-3-6-15 0,0 2-3 0,0-1-6 15,0-5-6-15,3 1-5 0,-7 0 4 0,6-4-9 16,2 0-2-16,0 0-7 0,8 0 4 16,0 0-11-16,0 0 2 0,-9 0-7 0,9 0-2 15,0 0-8-15,-8 1 8 0,10 0 3 0,1-1-9 16,2 0 14-16,1 1 5 0,1 1-7 16,9 1 2-16,4 3 0 0,-4-1 4 0,2 2-1 15,2 1 4-15,-1 2 3 0,-1 3 6 0,-2-3-4 16,-1 2 6-16,-4-1 9 0,0 0-2 15,-5-1-2-15,-3-2 9 0,-1-1-2 16,-2-7 23-16,0 0-6 0,0 7-9 0,-22 8-12 16,8-8 21-16,-5-2-19 0,0-3 6 0,-4 1-4 15,-3-3-26-15,10 0-34 0,-4 0-26 16,-5 0-61-16,-28-12 13 0,29 7-165 0,2-3-85 16,6-1 33-16,0 0-241 0,1-4 57 0,8 1 30 15,3 0 36-15,4 2 44 0,0 10 32 16,23-22 13-16,-1 12 24 0,3-1 20 0,4 0 53 15</inkml:trace>
  <inkml:trace contextRef="#ctx0" brushRef="#br0" timeOffset="-154296.59">29232 14709 970 0,'24'-6'508'0,"-5"-1"-59"0,-5 4-32 16,-14 3-27-16,10 0-31 0,13 12-2 0,-13 2-38 15,-1 3-22-15,-3 5-20 0,-3 0-45 0,1 0-28 16,-2 5-16-16,-2-5-27 0,2 2-3 15,-2-2-18-15,0-3-37 0,0-5-38 0,0-1-39 16,0-13-54-16,0 7-56 0,0 0 8 16,0-7-191-16,0 0 25 0,0 0-333 0,0 0 51 15,-11 10 41-15,7-12 16 0,2-2 40 0,-4 0 31 16,-2-3 2-16,-3-2 27 0,-1 1 20 16,2 1 39-16,1 1 2 0</inkml:trace>
  <inkml:trace contextRef="#ctx0" brushRef="#br0" timeOffset="-154108.56">29194 14878 421 0,'-3'-2'636'0,"0"1"-77"0,0-2-68 16,3 1-34-16,3 1-58 0,-1 0-35 15,2 0-38-15,4 0-28 0,11 0-46 0,1 1-25 16,3-1-38-16,6 1-37 0,2 0-72 16,-1-1-70-16,-14 1-1 0,8 0-188 0,3 0-98 15,2 0 29-15,0 0 22 0,1 0 20 0,-1 0-270 16,2 0 36-16,-1 0 15 15,-3 0 27-15,29-9 31 0,-31 3 8 0,-6-1 66 16,2-1-15-16,-2 0 34 0</inkml:trace>
  <inkml:trace contextRef="#ctx0" brushRef="#br0" timeOffset="-153907.02">29835 14729 494 0,'4'-9'460'0,"-4"5"-82"0,0-1 28 16,-1 1-23-16,0 0-24 0,1 1-42 0,0 2-11 15,-2 1-13-15,0 2-19 0,2 1-2 0,-3 2-13 16,-3 11-19-16,3 3-23 0,1 3-6 0,-2 4-35 15,2-2-2-15,1 3-25 0,0-2-6 16,0-1-23-16,-1-3-42 0,0 2-32 0,1-9-58 16,1-5-53-16,0 1 7 0,0-3-161 15,0-1-83-15,-1-4 29 0,1 0-308 0,0-2 50 16,0 0 24-16,4-1 35 0,-4-1 59 0,2-2 39 16,2 2 18-16,6-6 29 0,5 0 37 15,0 1 7-15,7 3 27 0</inkml:trace>
  <inkml:trace contextRef="#ctx0" brushRef="#br0" timeOffset="-153262.79">30246 14816 591 0,'2'1'457'0,"-2"1"-79"0,3 1 39 15,0 12-15-15,1 1-13 0,0 6-31 16,0-4-30-16,0 5-39 0,-1-3-20 0,1 1-30 0,-2-2-28 16,0-1-28-16,0-4-1 0,-2-4-41 15,0 0-1-15,0-4-17 0,1 1-14 0,0-3-7 16,-1 0 2-16,0-3-18 0,0 0-16 16,0-2-23-16,-1 0 1 0,2-2-32 0,-2-1-9 15,0-1-3-15,1-1-21 0,-2-10-9 0,2 9-4 16,0-6-4-16,0-3 8 0,0-1 3 15,0 0 7-15,13-12-3 0,-5 17-8 0,-2-1 8 16,2 5 6-16,3 0 5 0,-2 1 0 0,2 4 11 16,5 1 0-16,0 1 14 0,-8 1 9 0,4 0 2 15,17 14 10-15,-11-4-1 0,-3 1 14 16,2 3 8-16,1 3-7 0,-5-2-4 16,3-1 2-16,-5-1-11 0,-2 1 12 0,-3-5-23 15,-2-2 2-15,0-2 9 0,0-2 5 0,-2 1-13 16,-2-1 2-16,0-2 0 0,0 0-1 15,0-1-5-15,-2-1 6 0,2 0-6 0,-4-2 7 16,2 0-9-16,0-1-1 0,-2 0-6 16,2-2 9-16,0 2-14 0,2-3-2 0,0-1-6 15,0 1 15-15,12-14-12 0,-5 7 13 0,3 5-5 16,2 0-5-16,3 1-9 16,3 0 6-16,2 6 11 0,3-2 3 0,0 1-15 15,-12 3 17-15,9 0 8 0,3 0-4 0,21 14-1 16,-23-7 12-16,-2 4-17 0,-3-1 1 15,-5 2-2-15,-3 2-6 0,-4-2 4 0,-4-4 14 16,0-8-27-16,0 7 14 0,-16 14-2 0,7-10-27 16,1-4-30-16,-6 2-15 0,3-6-49 15,2-2-51-15,0 1 15 0,2-2-147 0,7 0-67 16,0 0 33-16,-7 0-309 0,-6-10 47 0,12 5 63 16,1 3 24-16,1-1 35 0,12-6 34 15,2 1 44-15,4-2 28 0,4 3 17 0,-1-5 12 16,3 0 13-16,-1 0-1 0</inkml:trace>
  <inkml:trace contextRef="#ctx0" brushRef="#br0" timeOffset="-152992.57">30990 14892 649 0,'0'-1'383'16,"-2"0"-39"-16,2 2-46 0,-2 1 82 15,-1 3-3-15,1-1 0 0,0 12 14 16,-1-1-29-16,3-3-36 0,0-3-19 0,14 16-10 16,-3-9-30-16,7 1-29 0,0-4-26 15,2 0-8-15,3 0-20 0,-2-4-21 0,0-1-17 16,4-2-28-16,-2 0-5 0,0-4-21 0,-2-2 2 15,-11 0-34-15,5 0 3 0,19-12-14 16,-14 5-23-16,-6-1-20 0,2-2-6 16,-6-1-27-16,5 0 8 0,-11 1-20 0,-2 2-2 15,-2 8-11-15,0-7-7 0,-20-9-13 0,4 5-24 16,-9 2-13-16,0 2 12 0,-2 2-100 0,0 0-26 16,-2 2-36-16,7 0-54 0,2 1 29 15,4 1-269-15,5 1 41 0,11 0 34 16,0 0 51-16,0 0-3 0,-5 8 51 0,16 0 9 15,12-1 21-15,4 3 47 0,2 0 10 16</inkml:trace>
  <inkml:trace contextRef="#ctx0" brushRef="#br0" timeOffset="-152515.8">31639 15031 915 0,'18'-5'317'16,"-2"-5"-41"-16,0-1-18 0,-7 1 6 15,-1-1-33-15,-3 3 2 0,-4-1-26 0,-1 9 16 16,0-8-28-16,0 1-3 0,-23-9-18 15,7 9 14-15,0 2-34 0,-4 2 0 0,9 3-3 16,-3 0-12-16,-22 12 5 0,17 0-24 0,0 2 6 16,3 1-15-16,5 2-7 0,2 0-4 0,5 2 0 15,-1 1-22-15,5-13 1 0,12 19-8 16,-2-11-19-16,2-2 1 0,1-4 3 0,6 0-7 16,0-2-5-16,0-3 0 0,1-1-23 0,-11-3-2 15,4 0-29-15,5 0-12 0,20-18-17 16,-17 5-27-16,-1 1 7 0,-4-2-90 0,2-3-42 15,-3 0-38-15,2-5-23 0,-2-1-15 0,1-2 28 16,-5-2-111-16,0-2 9 0,-2-1-3 16,-2 2 86-16,-1 0 22 0,-6-1 199 0,0-1 31 15,0 16 28-15,0-6 25 0,-13-23 15 16,6 21 9-16,0 5 27 0,-1-1 6 0,3 4 6 16,3 2 7-16,-4 6-12 0,0 5 54 0,6 1 11 15,0 0 22-15,-21 21-1 0,13-3 2 16,1 8 11-16,1 2-3 0,4 2-4 0,0 5-2 15,2-17-16-15,0 10-5 0,0 5-18 16,0 1-15-16,15 34-6 0,-5-36-27 0,-2-6-9 16,1 3-33-16,1-5-16 0,3-5-58 0,-2-1-43 15,2-4-72-15,1-1 12 0,2-5-138 0,3-3-46 16,4-3 26-16,-2 3-336 0,4-4 65 16,-13-1 54-16,5 0 35 0,19-13 34 0,-9 5 29 15,0-1-13-15,-3-1 23 0,2-2 45 16,2 1 34-16,3-3 28 0</inkml:trace>
  <inkml:trace contextRef="#ctx0" brushRef="#br0" timeOffset="-152328.8">32480 14912 539 0,'13'-7'481'0,"-6"3"-87"15,-5 7-53-15,-3 2 65 0,-2 2-32 0,0 3-7 16,-2 9-23-16,-1 1-27 0,0 2-18 0,3-1-29 16,-3 3-24-16,1-1-32 0,4-4-20 15,-3 2-18-15,0-1-24 0,4-8-64 16,0-12-41-16,0 11-45 0,0-2-52 0,0-1 5 15,0-1-163-15,0-7-51 0,0 0 24 0,9 10-282 16,9-12-2-16,-5-3 49 0,3-2 32 0,2-3 40 16,-2-4 4-16,5 1 43 0,-4-5 19 0,8-2 16 15,2 0 3-15</inkml:trace>
  <inkml:trace contextRef="#ctx0" brushRef="#br0" timeOffset="-152144.81">32775 14972 318 0,'12'-9'509'0,"-3"2"-18"0,-1 1-43 0,-2 3-67 15,0 3-11-15,-3 5-20 0,-1 5-14 16,1 4-32-16,-3 3-15 0,0 9-14 0,0-15-40 15,0 6-8-15,0 6-38 0,0 0-17 0,-11 28-21 16,6-26-14-16,1 0-55 16,-4 2-59-16,1-7-65 0,1 0 4 0,0-7-210 0,-7 0 22 15,-3-2 21-15,-5-1 21 0,0 1 19 16,-1-7 15-16,-4 3 14 0,1-3 12 0,0 0-353 16,-3 2 41-16,0 1 35 0,-2 0-3 15,-3 1 38-15,-4 1 31 0,-2 2 22 0,-5-2 40 16,-3 3 9-16</inkml:trace>
  <inkml:trace contextRef="#ctx0" brushRef="#br0" timeOffset="-150339.81">24527 15923 625 0,'19'0'334'0,"17"0"-16"16,-20-8-38-16,2 1-7 0,-2-5-34 15,0 2-15-15,-2-1-19 0,0-2-14 0,-2-1-22 16,1-1-4-16,-3-3-18 0,-1 2 1 0,-1-1-16 16,-2-2-13-16,-2-1-16 0,-2-2-14 15,-2 1-11-15,0 12-19 0,0-3-8 0,-18-13 18 16,9 13-7-16,-3 4-5 0,-2 7 0 0,-6-2-7 16,8 3-9-16,-24 11 11 0,10 0-1 15,1 3-5-15,-3 3-12 0,3 2-12 0,0 3-4 16,3-2 10-16,4 0 3 0,5 0-22 15,-2 2 39-15,7-2-14 0,6-1 13 0,2-10-18 16,0 4 2-16,17 11 0 0,-5-16 13 0,4-2-13 16,1-3-6-16,2 0 5 0,-10-3-3 0,5 0-4 15,21-10-14-15,-17 3 5 0,2-3-2 16,1 2-2-16,-4-6 6 0,4-1-3 0,-3 1 4 16,-2-4-9-16,0 3 8 0,-2 2-14 15,0-4 8-15,-3 3 18 0,-2 3-4 0,-3 4-6 16,1 1-8-16,-4 3 3 0,1 1 0 0,-4 2-4 15,0 0 19-15,5 10 2 0,-5-3 1 0,2 15 11 16,-2-10 10-16,0 7 8 0,0 7-12 16,0 1 9-16,0 2-1 0,0 1 10 0,-11 32-11 15,11-26-13-15,-1-2 3 0,0-3-9 16,0-1-5-16,1-16 12 0,0 6-11 0,0 0-7 16,0-1-18-16,0-3-28 0,0-1-21 0,0-5-25 15,0-1-29-15,0-2 10 0,0-7-143 16,0 5-49-16,0-5 26 0,0 0-266 0,11 8-19 15,-8-10 34-15,2 0 39 0,9-4 31 0,-1-1 20 16,3-1 55-16,2 0 25 0,5-1 23 16,1 0 1-16,5-2 13 0</inkml:trace>
  <inkml:trace contextRef="#ctx0" brushRef="#br0" timeOffset="-150038.51">25959 15829 448 0,'2'-1'404'16,"1"-1"-17"-16,0 2-30 0,-2 0-46 0,3-1 55 15,-2 2-33-15,1-1-17 0,2-1-2 0,1 4-33 16,12 0-15-16,-8-3-28 0,22 5-25 15,-8-2-24-15,-1 0-21 0,2 2-21 0,-2-2-5 16,-1 2-34-16,-1 1-53 0,-3-2-40 16,0 0-50-16,-3 1 1 0,-3-3-165 0,-3 1-81 15,-5 0 29-15,0-1-277 0,-3-2 20 16,1 0 39-16,-2 2 33 0,0-2 50 0,0 0 24 16,0 0 28-16,0 0 10 0,-14 8 5 0,9-6 41 15</inkml:trace>
  <inkml:trace contextRef="#ctx0" brushRef="#br0" timeOffset="-149841.98">25973 16000 448 0,'-8'0'444'15,"4"3"-62"-15,2-1-57 0,0 0 51 0,1 1-12 16,2-1-24-16,1 1-42 0,3 1-26 16,10 2-38-16,0 0-27 0,5-1-19 0,3 0-21 15,1-1-36-15,0-1-53 0,3 0-6 0,3-1-139 16,-2-2-68-16,-13 0-51 0,9 0 17 15,7 0-331-15,1 0 41 0,4 0 33 0,1 0 29 16,3 0 32-16,3 0 38 0,0 0 29 16,1 0-20-16,3 0 33 0</inkml:trace>
  <inkml:trace contextRef="#ctx0" brushRef="#br0" timeOffset="-149427.87">27140 15754 494 0,'-7'-20'420'15,"-2"3"-74"-15,-3 3-15 0,-2 1-40 0,-3 7-36 16,-4 2 20-16,9 4-2 0,-6 0-22 0,-25 18-4 16,20-7-18-16,3 9-14 0,-2-3-13 15,1 2-19-15,5 0-19 0,0 3-12 0,5 0-6 16,4 0-13-16,0 0-17 0,6 0-11 16,1-13-8-16,0 4-5 0,17 15-8 0,-7-17-13 15,2-5-3-15,1-1-10 0,5-1-14 0,-8-4-5 16,3 0-9-16,5 0-6 0,1 0-5 15,22-19-4-15,-19 9-8 0,-1 1-8 0,2-3-5 16,-4 0-2-16,1-5 3 0,-3 1 8 16,2 2-1-16,-2 0-1 0,-8 3 6 0,6 1 2 15,-6 4-3-15,-2 2-4 0,-2 3 0 0,-5 1 19 16,0 0 9-16,0 0 4 0,9 18 6 16,-8 2-2-16,-1-8 4 0,0 7 8 0,0 5 2 15,0 2-17-15,0 5 1 0,0-1 11 16,0 4-19-16,0-5 3 0,0 1-2 0,0-2-16 15,0-2-28-15,0-2-35 0,0-4-40 0,0-4 8 16,18 15-98-16,-12-23-68 0,0 0-49 0,8-5 27 16,-1 1-320-16,2-2 65 0,4 1 39 0,-1 0 15 15,-4-3 33-15,6 0 55 0,-1 2 17 16,5-2 23-16,1 3 7 0,3 2 46 16</inkml:trace>
  <inkml:trace contextRef="#ctx0" brushRef="#br0" timeOffset="-149092.47">28025 16300 1048 0,'0'2'339'0,"0"4"-43"16,-4 8 50-16,-3 2-23 0,-9 4-30 15,0 7-5-15,-5-1-14 0,-5 3-17 0,-5 2-16 16,-4 3-35-16,-5 1-18 0,-2 2-18 0,0 1-20 16,-4 0-5-16,4-4-26 0,2 2-40 15,3-4-37-15,3-5-47 0,5-3 0 0,6-2-137 16,3-4-55-16,-1-3-66 0,8-5 25 15,9-5-271-15,3-3 34 0,1-2 43 0,7-2 17 16,1 1 36-16,9-6 25 0,0-4 22 0,5-2 37 16,-1-3 0-16</inkml:trace>
  <inkml:trace contextRef="#ctx0" brushRef="#br0" timeOffset="-148877.4">28127 16453 374 0,'26'-14'555'16,"0"3"-101"-16,-8 6-26 0,-8 3-11 0,-10 2-38 15,1 15-10-15,-10 2-31 0,-6 3-2 16,-4 4-52-16,-6 2-19 0,-4 5-38 16,-4 2-18-16,-3 4-13 0,1-3-35 0,-6 0-57 15,6-2-67-15,-3-1-95 0,3-2 4 0,1-4-211 16,4-1 22-16,0-3 26 0,6-3 20 16,4-2 18-16,-1-4 18 0,5 0 14 0,3 2 12 15,6-9-341-15,2 3 24 0,4-8 71 0,1 1 24 16,0-1 23-16,0 0 23 0,0 0-11 15,13 9 67-15</inkml:trace>
  <inkml:trace contextRef="#ctx0" brushRef="#br0" timeOffset="-148702.44">28032 17038 710 0,'0'-2'374'0,"-1"2"-93"0,0-2-37 16,1 1-65-16,-2-1-59 0,-1 0-94 0,2 0-2 16,-2-1-353-16,-2 2 25 0,1-2-72 15,-2 2 11-15,-9-4 50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0:39:20.7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1026 613 425 0,'0'0'285'0,"0"0"-33"0,0 0-34 16,17 15-25-16,-19-5-5 0,-3-3-17 0,-3 0-7 15,4-4-24-15,-1 7 5 0,-1-6-1 0,2-1-20 16,0 1-20-16,-2 1 12 0,5-3-12 16,-7 0-1-16,2 1-7 0,0-4-2 0,3 2-26 15,-5-3 5-15,3 1-16 0,-2-1 2 16,-2-3-1-16,5 2 10 0,-2-1-33 0,-1-2 13 15,0-2-13-15,6-2 34 0,-1 3-25 0,0 0-29 16,0-2 7-16,2 3 4 0,-2-3-25 16,4 3-1-16,0 2 11 0,2-1 12 0,-1 0-16 15,4 3 4-15,0 0-13 0,1 2 20 0,-1 7-9 16,0 0-7-16,2 4 15 0,2 7-5 16,-5-4-6-16,6 0 14 0,-5 4-26 0,-3-2 23 15,0 4-9-15,-1-3-10 0,0 0-6 0,-1 1 20 16,-2-10 7-16,0 5 3 0,-14 16-18 15,10-13-7-15,-1-3 6 0,-3-2-7 16,0 0 43-16,0-3-40 0,-1-3 31 0,-1 1-11 16,2 2 1-16,-3-4-16 0,2-4-7 0,1 0 5 15,8 0-8-15,-10 0 18 0,1 0-1 0,-8-10-19 16,9 3-1-16,-4 3 2 0,8-4-23 0,0 1-4 16,1 0 14-16,1 4 8 0,2 3-8 15,0 0 4-15,0-7 9 0,0 0-4 0,16-5-9 16,-9 10-3-16,1 2 10 0,3 0 13 0,-11 0 6 15,14 0-17-15,7 11 16 0,-8-6-1 0,-2 3-8 16,1 1 21-16,0 1-14 0,1 0-5 16,-1-1 19-16,-3-1-3 0,6-1 5 0,-7 1-14 15,0-2-18-15,3-1-8 0,-9 2-28 16,2-4-31-16,-2 0-37 0,-2-2-31 0,4-1-26 16,-4 0 15-16,0 0-209 0,9-11-64 0,-5 5 44 15,2-1 18-15,-2-5 25 0,5 1 1 16,-5-2 51-16,2 1-12 0</inkml:trace>
  <inkml:trace contextRef="#ctx0" brushRef="#br0" timeOffset="568.59">1120 415 356 0,'-14'-12'312'0,"-1"3"-41"15,-6 1-45-15,2 0-15 0,0 3-14 16,3 1-34-16,-1-2 6 0,-2 5-34 0,2 5 0 16,-4-4-17-16,2 3-8 0,0 2 19 15,-1 5-20-15,-1-3-1 0,1 9-21 0,-2-2-16 16,-1 4 2-16,6 1 18 0,-2 0 2 16,-1 1-36-16,5 2 3 0,-2 0-14 0,4-4 25 15,2 7-18-15,4 1 10 0,-8-4 1 16,8 8 10-16,2 1-24 0,2-1-9 0,2-1 9 15,1-13-6-15,0 6 44 0,15 32-19 0,-8-23-9 16,4-3 2-16,5-1 10 0,3 0-17 0,0-3 30 16,4-2-27-16,4 2-4 0,0-6 18 15,0-2-6-15,4-3-8 0,1 3 12 0,4-4-28 16,-1-7 0-16,1-5-10 0,3 3 1 16,-21-3-4-16,9 0 4 0,4 0 0 0,34-16-7 15,-31 10-18-15,-3-9 21 0,-4 1-9 0,0 0-9 16,-6-3 9-16,3 2-11 0,-4-4 1 0,-2-1 17 15,-2-4-7-15,-2 0-5 0,-7-4-1 0,-1-2-9 16,1-7 11-16,-4 1-13 0,-1 0 4 16,-2 17 5-16,0-8-9 0,-14-33 1 15,7 31 4-15,0 3 1 0,-6-2-10 0,0 6-8 16,-3 1 9-16,-4 3-5 0,2 2-6 16,-3 1 24-16,0 4-18 0,-1-3-4 0,0 5-9 15,0 0 3-15,0 4-17 0,1-1-12 0,4 4 4 16,7 2-32-16,-3 0-14 0,-14 10-61 15,10 2-24-15,5 0-24 0,0 3-40 0,-1-1 23 16,6 11 17-16,0-7 19 0,3 2-299 16,6 4 36-16,0-2 3 0,3-2 28 0,3-1 84 15,9 0-22-15,10-1 30 0,4-2 46 16</inkml:trace>
  <inkml:trace contextRef="#ctx0" brushRef="#br0" timeOffset="1333.15">2171 473 265 0,'-3'-2'404'15,"1"1"-78"-15,-1 4-67 0,0 2-3 0,-3 4-36 16,-2 7 5-16,-1 4-30 0,2 2 13 0,-3 7 8 16,3 0-18-16,-1 2-22 0,0 2-18 15,3 5 12-15,2 1-40 0,-4-6 17 0,1 0 3 16,0-5-22-16,2-1-13 0,-1 2-25 15,1-7 0-15,2-3-8 0,-1-4 6 0,2-5-28 16,-3-1-10-16,2-1 17 0,2-4-5 16,0-4-2-16,0 0 6 0,0 0-23 0,0 3 3 15,3-10-12-15,-6-4-28 0,10 0 9 0,-7 1 7 16,0-1-36-16,9-23 1 0,-5 9 2 0,-2-4 1 16,1-2 0-16,1 1 1 0,-2 0 2 15,3 1 0-15,-2 1 1 0,5 2-19 0,-8 2 2 16,3 0 3-16,1 5 13 0,0 5-3 0,4-3 0 15,1 1 3-15,-7 4 7 0,0 2 1 16,0 2-25-16,2 2 2 0,1 3 15 16,6 3 1-16,-2 3 6 0,1 9 4 0,-1-2 5 15,2 4 26-15,0 5-4 0,-1 3 3 0,0 2 15 16,-1 5 5-16,3 2-6 0,-2 4 10 0,1-4-7 16,-1-2 8-16,-2 2-13 0,0-5-5 15,-2-1-15-15,2 1 12 0,-2-2-2 0,-2-3 1 16,0-4-17-16,-3-2-3 0,3-1-30 0,-4-4-6 15,2 1-20-15,-1-4 4 0,3-2-78 16,-3 3-20-16,-1-8-40 0,0 0-51 16,-8 3-47-16,4-9 23 0,0 1-256 0,-1-4 38 15,-2 2 36-15,3-3 8 0,-1-1 24 0,3 3 24 16,-3-5 24-16,-2 5 21 0,-3-1 5 16</inkml:trace>
  <inkml:trace contextRef="#ctx0" brushRef="#br0" timeOffset="1563.76">2050 896 394 0,'-5'2'372'15,"1"-3"-45"-15,2-2-36 0,-5 5-8 16,7 1-17-16,0-4-10 0,2 2-30 0,-4-1-26 16,8 1-22-16,-5-2-13 0,1-1-10 0,2-1-19 15,8 1-12-15,-1-4-36 0,5 1-9 16,6-1-7-16,2-1-42 0,-3-1 5 0,2 4-35 15,-1-1-39-15,1 0-10 0,4-1-48 0,-4 5-35 16,-2 0 12-16,6-2-272 0,-15 3-37 16,4 0 36-16,23 13 47 0,-25-10 18 0,5 0-3 15,-10-3 2-15,2 0 4 0</inkml:trace>
  <inkml:trace contextRef="#ctx0" brushRef="#br0" timeOffset="2162.86">2692 753 415 0,'-3'-6'420'0,"-3"-1"-34"16,2 2-59-16,-1 0-40 0,-3 5-25 0,-1 4-26 16,-7-6-34-16,5 7-21 0,-1-3-21 15,0 3-16-15,-1-1-17 0,-1 7 9 0,1 0-15 16,-4 4-7-16,4 2 1 0,1 0-12 15,1 5-10-15,-5-1-7 0,7-1 5 0,1 0-6 16,3 1-34-16,0-1 2 0,5-11-1 0,0 4-5 16,0 0-5-16,14 12-3 0,-8-13 8 0,3-4-21 15,2-6-11-15,0 0-1 0,6-1-39 16,-10-1-8-16,19-13-16 0,-10 3-15 0,0-6-22 16,2 0-14-16,-2 0-21 0,-5-3 0 15,4-1-12-15,-1-2-9 0,0-4 8 0,-3-5-15 16,-2 5 14-16,0 0 12 0,-2-1 11 0,-5 4-41 15,3-4 15-15,-3 3 12 0,-1-2 12 16,-1 1 40-16,0 16 17 0,0-7-7 0,0 0 65 16,0-1-3-16,0 3 24 0,-14-9 37 0,9 9 7 15,-2 4 1-15,3 1 7 0,0-1 27 16,-1 5-1-16,0 3 19 0,-3-5-15 0,2 2-11 16,3 3 43-16,-3 2-42 0,2-2-10 15,1 5 2-15,-1-2 8 0,-7 6-10 0,7 0 17 16,0 6 6-16,0 1-9 0,4 3 5 0,-1-1-6 15,2 6 10-15,1 3 6 0,4 0-4 0,-1 6 2 16,4-2 2-16,-3 5-12 0,2-1 1 16,3 0-1-16,1-2-8 0,-3 0-15 0,0 0-4 15,-1-2-12-15,2-6 4 0,-1 0-7 0,1-5-31 16,-2-1-16-16,-2-2-24 0,3-2-10 16,-5-1-29-16,-1-2-20 0,3-3 6 0,-3-2-105 15,-1-3-37-15,-2-2-32 0,7 0 23 0,-7 0-224 16,12-15-55-16,-3 9 38 0,0-1 32 15,2-6 21-15,0 4 9 0,-1-1 34 0,5 0 29 16,0-2 17-16,3-5 5 0</inkml:trace>
  <inkml:trace contextRef="#ctx0" brushRef="#br0" timeOffset="2483.78">3106 795 507 0,'0'-5'440'0,"0"0"-56"15,-2 0-31-15,1 1-46 0,-2-4-3 0,-3 2-3 16,2 3-31-16,-3 0-25 0,-1 2-13 16,-1 1-26-16,0 1-34 0,9-1-11 0,-22 10-22 15,11-3-15-15,-1 5-10 0,1 1-16 16,1 4-1-16,-1 2-3 0,5 1-7 0,-4 3-25 16,2-1 1-16,2-5-12 0,0 5 5 0,1-5-5 15,5 4-2-15,-1-5-3 0,1-9-8 16,0 4-5-16,0-3 8 0,13 13-9 0,-6-16-8 0,3-2-6 15,-2-3-15-15,2-2-39 0,-2 2 2 16,10-14-26-16,2 0 6 0,-8 0-65 0,0 0-14 16,1-3-41-16,-4-4-6 0,1-7-25 15,-1 3 6-15,-2-5-7 0,2-5 18 0,-4-1-100 16,-3 0-19-16,3 2-45 0,-1-2 2 0,-3 5-7 16,2 1 28-16,-2 3 65 0,-1 1 72 15,0 15 123-15,0-4 5 0</inkml:trace>
  <inkml:trace contextRef="#ctx0" brushRef="#br0" timeOffset="2882.99">3134 516 1275 0,'0'-19'138'0,"0"5"-5"0,0-1 18 15,0 0-3-15,0 4 2 0,-17-10 15 0,12 15-20 16,-1 1 0-16,1 0-10 0,-1 3 15 0,1 5-37 16,-3 1 15-16,1 6-5 0,2 1 19 15,-2 4-20-15,0 2-14 0,4 3-11 0,2 5-14 16,1 2-2-16,2 1-10 0,0 3 54 16,6-2-19-16,-2 5 24 0,1 2-23 0,3 1 7 15,-2 1-9-15,2-4-9 0,3-2-17 16,0-4 3-16,1-3-17 0,0-2-1 0,-2-4-7 0,1 2-17 15,-1-6 16-15,-1-3-11 0,-4-2-12 16,4-2-10-16,1-2 0 0,-3-5-26 0,-9-1-2 16,8 0-12-16,10-14-9 0,-9 7-31 0,0-5 1 15,1 0 5-15,1-5-38 0,-7-3-32 16,4-4-3-16,3 1 2 0,-4 1 26 0,-5 5 16 16,4-4 7-16,-3 4-1 0,1 4 29 0,-1 6 5 15,-2 0 34-15,-1 7-20 0,0 0 14 16,-1-7 32-16,0 18 11 0,2 1-3 0,-2 3-3 15,1-5-2-15,0 4 47 0,0 1 17 16,0 3-27-16,0 0 8 0,0-1-16 0,0 0 2 16,12 14-4-16,-11-19-7 0,2-1-15 15,2-5 15-15,-1 2-12 0,2-4-21 0,-3-1-18 16,2-3 0-16,3-5-76 0,-4-3-29 0,9-1-43 16,-3-5-32-16,1 1 18 0,0-8-210 15,-5-3-114-15,-1 11 45 0,3-6 31 0,-3-1 28 16,-2-3 8-16,4-2 56 0,-5 2 22 15,-2 11 5-15</inkml:trace>
  <inkml:trace contextRef="#ctx0" brushRef="#br0" timeOffset="3005.32">3416 555 816 0,'-13'-2'257'16,"1"0"-23"-16,-1 2-15 0,-1 0-29 0,3 1-36 16,5 5-31-16,-3-4-47 0,3 5-48 15,1 3-45-15,0-2 2 0,1 1-293 0,-1 0-51 16,9-1 25-16,1 2 14 0,3 2 6 15</inkml:trace>
  <inkml:trace contextRef="#ctx0" brushRef="#br0" timeOffset="3425.94">3484 762 507 0,'4'16'337'15,"2"-4"-41"-15,-1 7-33 0,-4-3-13 0,2-5-21 16,2 4-14-16,-2-3-21 0,-1 0-15 0,-2-4-11 15,0 5 5-15,0-13-46 0,0 10 32 16,0-1-23-16,0-1-27 0,-14 11-5 0,10-13-12 16,0-2 34-16,0 0-21 0,0-1-20 0,0-4 11 15,-1 3 12-15,2-2 13 0,1-2-23 0,-2-6 5 16,3 5-7-16,0-4-14 0,1-2 5 16,-3 4-16-16,3-3-3 0,0-2-13 0,18-14-2 15,-9 12-12-15,1-5 9 0,8 1-11 0,-3-1-7 16,2 2-18-16,2-1 14 0,-1 8-8 15,1-6 0-15,-1 4-1 0,1 2 3 0,-3 1-17 16,1 9 9-16,-9-2-1 0,4 0-8 0,2 0-1 16,13 9-4-16,-15 2-3 0,0 1-11 0,-2 4 17 15,-2 3 5-15,-1-1-6 0,-4 2-7 16,-2-3 14-16,-1-8-1 0,0 4-16 16,0-1 6-16,-11 15-31 0,8-14-19 0,2-3-11 15,1 2 8-15,0-12-87 0,0 0-25 0,0 8 1 16,0-8-29-16,0 0-20 0,19 5 21 0,-8-13-148 15,4 4-94-15,2-4-5 0,2-4 15 16,5 0 19-16,-5 0 24 0,1-3 27 0,3 3 17 16,7-2-25-16</inkml:trace>
  <inkml:trace contextRef="#ctx0" brushRef="#br0" timeOffset="3985.93">4104 736 445 0,'2'-11'382'0,"-2"1"2"15,0 2-70-15,-2 5-41 0,-1-3 46 16,2-2-25-16,-7 6-33 0,-3 10-35 0,-1-6 6 15,-1 6-13-15,-3 4-22 0,2 4-30 16,-3 5-12-16,2-3-3 0,1 8-13 0,3 1-2 16,2-2-25-16,2-3-14 0,6 4-2 0,-1-7-9 15,1 0-12-15,1-12 4 0,0 5-9 16,0 1-5-16,0-5-14 0,16 9 6 0,-8-9-8 16,-4-7-1-16,1-5-8 0,4 1-3 15,2 0-4-15,0-5-10 0,0-4 3 0,0-2-13 16,1-2-21-16,-1-1 0 0,1-7-9 15,-2 0-5-15,2 2-1 0,-2-6-26 0,-1 2 6 16,0 0 21-16,-1 1 19 0,1 1-9 16,0 7 4-16,-4 5 1 0,-2-2-1 0,4 2 25 15,-5 5-16-15,0 1 4 0,0 2-5 0,-2 1 18 16,-1 7-16-16,1-4-3 0,0 3 7 16,-2 1 11-16,0 5-1 0,0 2-4 0,-1 8 9 15,-2-3 4-15,3 7 8 0,0 6 8 16,2 3 8-16,0-14 8 0,0 11 15 15,0 7-7-15,0 5-1 0,0-1 6 0,0 3 4 16,0-1-21-16,0-3 15 0,0-6-13 0,0-1 5 16,0-2-3-16,0-1-13 0,0 0-6 15,0-3 4-15,0-1 0 0,-6 20 13 16,-2-29 0-16,2-2-13 0,-1 0-5 0,-3-4 9 16,3-3-3-16,-1-2 15 0,1-2-21 0,-1-3 9 15,0 1-4-15,8-1 14 0,-11 0-13 0,-13-19-5 16,14 5-4-16,2 1-29 0,1-15-7 15,3-4-24-15,4 15-15 0,0-5 0 16,15-31-37-16,-6 24-19 0,5-2-20 0,0 3-34 16,2 5-15-16,0 4 15 0,10-1-77 0,-7 3-37 15,3 3-36-15,-2-1-26 0,2 1 28 16,2 2-244-16,5-1 43 0,-5 0 36 0,4 0 10 16,3 0 55-16,2-1 24 0,5 0 37 0,3-1 14 15,4-2 49-15,12-2 12 0</inkml:trace>
  <inkml:trace contextRef="#ctx0" brushRef="#br0" timeOffset="5531.04">5181 930 834 0,'0'0'288'0,"0"18"-20"0,6 5-27 0,-7-13 3 16,2-2-37-16,-1-8-31 0,0 7-8 16,0-7-6-16,0 7-25 0,0-7-8 0,0 0 4 15,0 7-27-15,13 1 19 0,-10-10-22 16,6-4-3-16,-3-1-7 0,-1 0-9 0,2-3-9 15,1-4-8-15,2-3-6 0,-2-1-13 0,-1-6 13 16,2-5-66-16,-8-2 13 0,7-5-3 0,-2-3-11 16,1 5 4-16,-3-9-30 0,4 2 14 0,-1-1-7 15,-7 23 13-15,0-8-7 0,0-4 11 16,10-27-4-16,-10 44 18 0,0-2-14 0,0 0 16 16,0 1-21-16,0 2 18 0,0-1 25 0,0 5-3 15,0 1-23-15,0 8-11 0,0-6-3 16,0 6 28-16,0-3-18 0,-2 8-3 0,0 5 5 15,-2 4 7-15,-1 1 11 0,1 3 5 16,0 7-6-16,3 2 20 0,-1 2-7 0,5 0-13 16,-3-12 18-16,0 9-7 0,0 6-22 0,0 1 4 15,0 2-1-15,0-1 32 0,14 33-4 0,-8-38-12 16,1 0-4-16,0-5 1 0,1-4 1 16,3-1-4-16,-2-4-2 0,2-2 9 0,-2-3-4 15,2-6-3-15,1 0 14 0,-1 0-24 16,7-4 12-16,-11 0 12 0,15-12-2 0,-7 3-3 15,-1 0-25-15,0-3 0 0,-1-4-25 0,-5 2 1 16,1-1 1-16,4-3-16 0,-3 1-30 16,-2-6 25-16,0 4-3 0,-4 3-4 0,2-4 21 15,5 6-10-15,-9 3 3 0,-2 11 14 16,0-8-5-16,0 0 9 0,0 3-10 0,0 10-9 16,-2-2 37-16,-2 6-16 0,-1 5 26 15,3 4 4-15,0 1 0 0,0 3-3 0,0-2-2 16,-1 0 33-16,3-12-6 0,0 7-4 0,0-1 11 15,0 1-4-15,10 14 8 0,-6-17 7 0,7-3 3 16,-6 1 7-16,2-2-20 0,-2-5 2 16,2-1 7-16,-7-2-18 0,11 0 6 0,10-15-16 15,-9 5 10-15,1 3-5 0,2-5-8 16,-4 1-5-16,3-5-8 0,-2 3-18 0,-1-1 1 16,1-4-19-16,-2 3-20 0,3-2 4 0,-6-2 0 15,-1 6 5-15,2-1 2 0,-2 4 19 0,-1 1-12 16,-3 2 6-16,1 2 9 0,-1 1 2 0,2 2 1 15,-4 2-2-15,-3 6-3 0,1-2 1 16,0 10 1-16,0-6 14 0,2 2 2 0,0 2-1 16,0 2-2-16,0 3 1 0,0-1 6 0,0 1 3 15,0-1-4-15,17 8 4 0,-9-7-13 16,2-7 26-16,0 0-18 0,2-2 25 0,-3-1 14 16,4-7-12-16,0 3-6 0,-2-3 1 0,-11 0-4 15,12 0-12-15,11-13 3 0,-9 6 3 16,-2-1 1-16,2-3 3 0,1-3-3 0,-3 0-11 15,0-6 2-15,-3 0 1 0,0-3-7 16,-1-3-1-16,-4 1 7 0,-1 1-11 0,0 1 8 16,-1 5 3-16,-2-2-15 0,0 13 15 15,0-4-2-15,0 0-15 0,-12-8-11 0,10 13 7 0,-6 0-2 16,-2 5 0-16,1-3-25 0,-3 5-7 16,2 3 5-16,-7 1-57 0,9-3-20 0,2 5-28 15,-3-4-13-15,1 2-44 0,2-5-24 0,-1 6 20 16,4-6-199-16,1 3-66 0,1-2 33 15,2-1 32-15,5 0 21 0,-4 0 27 0,0 3 28 16,5 1 10-16,0-5 23 0</inkml:trace>
  <inkml:trace contextRef="#ctx0" brushRef="#br0" timeOffset="5904.53">6283 704 480 0,'0'2'387'0,"5"1"-54"16,-7 1-13-16,1 5-47 0,0 1 6 0,2 4-34 15,-1-2 34-15,0 3-44 0,0 3 9 0,12 25-9 16,-3-19-7-16,-2-5-32 0,-2 0-10 16,3-2-11-16,3-4-19 0,-2 1-16 15,-1-5 12-15,0-2-22 0,0-3-10 0,2-2-6 16,-10-2-10-16,11 0 8 0,9-15-15 15,-9 8-23-15,0-10 9 0,0 2-7 0,-1-1-30 16,-2 1-4-16,-1-4 8 0,-2-1-23 0,0-1 8 16,-1-3-7-16,-2 5-13 0,-1 3-3 0,-1 6 4 15,0-2-17-15,-12-14 13 0,1 12-24 16,2 8-2-16,-6 1-22 0,-2 1-3 0,0 1-34 16,-1 10-16-16,-5-7 9 0,-4 3-77 0,-2 2-55 15,1-2-37-15,7-1 22 0,-10 3-229 0,9 0 36 16,1-3-103-16,0 1 35 0,3 0 69 15,1-2 27-15,-1 0 24 0,2 1 25 0,8-2 17 16,-5 0 5-16</inkml:trace>
  <inkml:trace contextRef="#ctx0" brushRef="#br0" timeOffset="6126.13">5401 651 541 0,'4'0'341'0,"-2"1"-59"0,3 0-11 15,5-2-43-15,6-2-5 0,0 0-27 0,4-1-30 16,6-3-3-16,3-2-31 0,3-1-37 0,0-5-52 16,4-2-42-16,2 3-87 0,6-1 8 15,0 4-321-15,0-2 5 0,1-1 23 0,-1 3 37 16,4 1 9-16,-4 4 12 0</inkml:trace>
  <inkml:trace contextRef="#ctx0" brushRef="#br0" timeOffset="7087.68">7400 1042 612 0,'3'-3'330'0,"1"-1"-25"0,5-1-55 15,-1-3-6-15,-1-1-28 0,0-3-3 16,-1-2-8-16,6 0-57 0,1-3 5 0,3-4-22 16,-2 1 10-16,4 1-30 0,-4-1-17 0,-4-3 15 15,1-2-35-15,-2 3 2 0,-8-1-20 16,9 8-18-16,-4 0-1 0,-1 3 15 0,-2 2-11 15,0 2 0-15,-3 8 1 0,0 0-10 16,-12-5-7-16,4 7 3 0,0 5-8 0,-3 0 16 16,-1 4-42-16,5 3 8 0,0 0-13 0,-3-3-18 15,3 0 17-15,-6 1-10 0,11 0-20 16,2-12 30-16,0 8-23 0,0-1 16 0,17 7-5 16,-8-11 11-16,3 3-9 0,-6-3 11 15,3 2-5-15,3 0 10 0,1 0 2 0,5-3 3 16,-3 5-13-16,2-1 4 0,0 1 2 0,2-1 9 15,1 5-15-15,-6-2 20 0,6 1-5 0,-3-1 6 16,-4 4-11-16,-2-1-2 0,-1 0-5 16,-6 0 15-16,-3 0 1 0,0 1 2 0,-1-13 0 15,0 11 5-15,-12 11 2 0,7-12-5 0,-4-3 6 16,0 0 13-16,-4-4 2 0,5 2-21 16,-1-4 9-16,0 2-9 0,-1-1 7 0,10-2 20 15,-9 0-21-15,1 0 1 0,-7-18-20 16,12 12 16-16,-1-1-20 0,2-2 19 0,3 0-14 15,-1 9 2-15,0-11-3 0,0-1 3 0,10-14 9 16,3 10-9-16,-3-1-8 0,3 1 20 16,-3 4-8-16,6-6-14 0,5 0 12 0,2 4 14 15,-4-8-23-15,2 1-1 0,0 6 34 16,1 1-25-16,0 6-13 0,-2 0 13 0,-2 2-6 16,-3 5 17-16,-8 1-13 0,4 0 5 0,17 15 1 15,-18-1 18-15,-1 1 7 0,-3 2-16 16,0 2 25-16,0 3-1 0,-4 1-25 0,-2-12 9 15,0 4-9-15,0 3 27 0,0-1-60 0,0-2 12 16,0 0-2-16,0-1-52 0,0-3-22 0,0-3-15 16,0-8-18-16,1 12-43 0,-2-16 14 15,0-5-195-15,-4 0-83 0,6-3 17 0,2 1 26 16,-3 4 25-16,0-6 49 0,9-16-17 16,-9 7 13-16</inkml:trace>
  <inkml:trace contextRef="#ctx0" brushRef="#br0" timeOffset="7207.51">7946 611 323 0,'-13'0'304'16,"0"2"-58"-16,2-1-45 0,1 1-23 15,1 3-52-15,-5 2-38 0,9-3-58 0,2-1-4 16,0 7-371-16,2-4 20 0,5-4 7 0</inkml:trace>
  <inkml:trace contextRef="#ctx0" brushRef="#br0" timeOffset="7774.52">8212 858 664 0,'0'12'391'0,"-4"1"-66"16,1-2 1-16,2 1-38 0,1-12-41 0,0 10-27 16,-4 9-15-16,2-13-19 0,0 2-22 0,2-8-16 15,0 0-42-15,0 0 17 0,0 8-12 0,-14 0 5 16,7-8-1-16,2-5-36 0,1 4 6 15,-1-2-9-15,0-1-9 0,-1-4-8 0,2-1-15 16,1-3-1-16,3 0 8 0,0 3-26 16,0-2 9-16,0-3-11 0,15-15-2 0,-6 15-9 15,1 0-17-15,4 4 2 0,1 0-1 16,-4-2 2-16,6 9-1 0,0 0 0 0,-1-1 23 0,-7 4-3 16,14 13 0-16,-7-2 17 0,0 3-9 15,3 4 10-15,-3-3-7 0,-3 1 33 0,-2 0-14 16,-1 1 0-16,-3-1 0 0,0-1 1 0,0-1 11 15,-5-2-13-15,3-1 17 0,-3-1-2 16,0-2 7-16,-2-1-13 0,0-4 5 0,0-3 10 16,0 0 4-16,-4 2-6 0,-3-7-15 0,2-1-2 15,-2 1 4-15,1-6-9 0,3-3-8 0,-3-1-26 16,3-2 3-16,2 0-8 0,1 7-11 16,0-1-2-16,0-3-3 0,0 1-1 0,13-12 1 15,-5 12-4-15,1 3-1 0,1 0 18 0,2 6-10 16,4-2 8-16,0-1-6 0,2 4 4 15,-9 3-8-15,4 0 13 0,4 0-6 0,22 18-8 16,-16-6 0-16,-4-2 7 0,-2 4 2 16,2 1-8-16,-7 1 10 0,0-3 0 0,-5 1-2 15,-3 3-8-15,-4-3 3 0,0-9 5 0,0 5-10 16,-13 11-4-16,5-14-35 0,-3-1-39 16,4-1 8-16,-3-1-76 0,0-1-46 0,2-3-48 15,-1 0-37-15,-3 0 30 0,-11-14-269 0,16 3 42 16,1 4 14-16,2 0 32 0,3-1 52 15,1 8 37-15,0-11 24 0,0-1 19 0,12-15 24 16</inkml:trace>
  <inkml:trace contextRef="#ctx0" brushRef="#br0" timeOffset="7985.08">8790 761 851 0,'2'12'486'0,"0"5"-68"0,2-2-29 15,-1 3-53-15,0 1-34 0,0-1-35 0,1-1-21 16,-1-2-37-16,0 2-23 0,-3-11-24 0,0 5-30 16,0-2-55-16,0 0-7 0,0-1-88 0,0-1-30 15,0-7-56-15,2 7-86 0,-2-11 17 16,0-1-277-16,-3-4 17 0,2-2 23 0,1 0 16 16,0 4 20-16,0-6 28 0,0-4 34 15,-1-23 32-15</inkml:trace>
  <inkml:trace contextRef="#ctx0" brushRef="#br0" timeOffset="8130">8770 572 855 0,'-9'-5'359'0,"-3"5"-47"16,-1-1-33-16,1 2-42 0,2 2-45 0,0-1-42 16,2 0-50-16,1 1-61 0,1-3-93 15,4 3 8-15,-1-2-304 0,4-1 25 0,7-1 23 16,3-2-24-16,2 3 33 0,5-3 12 0</inkml:trace>
  <inkml:trace contextRef="#ctx0" brushRef="#br0" timeOffset="8381.17">8982 502 1055 0,'-1'-1'364'0,"4"5"48"0,-1 3-44 15,1 0-11-15,-1 0-13 0,0 6-32 0,-1 1-37 16,2 6-14-16,3 3-6 0,-4 2-44 15,2 3 4-15,-2 1-42 0,-1 5-13 16,1-2-14-16,-1 0-4 0,-1-1-27 0,4-2-3 16,-3-5-25-16,2 2-32 0,1-4-22 0,2-3-25 15,0-1-18-15,1-4-43 0,-1-4-34 0,5 0 11 16,-2-3-109-16,3-6-33 0,-12-1-51 16,13 0 28-16,19-13-278 0,-10 8 11 0,0-4 44 15,-2 1 50-15,-2-2 4 0,4 1 38 0,-2-1 34 16,-4-1 25-16,2-1 14 0,-4-1 4 15</inkml:trace>
  <inkml:trace contextRef="#ctx0" brushRef="#br0" timeOffset="9004.35">9350 717 588 0,'-6'-9'407'0,"-2"4"-70"0,-2-2 49 16,-3 1-33-16,-1 4-41 0,5 1-8 0,-5-2-37 15,-2 3-14-15,5 5-25 0,-4 4-28 16,0 3-13-16,0 4-23 0,4 2-2 0,-3-2-23 15,3 8-20-15,0 3 1 0,2-3-6 16,3-1-11-16,1-1-13 0,2-4-17 0,3 0-3 16,0-11-1-16,0 5-15 0,0-3 4 0,0 2-7 15,15 5 3-15,-7-13-7 0,-1-4-9 0,3-1 4 16,0-3-19-16,-5 1-15 0,6-7-12 16,3 0-4-16,-2-3-28 0,0-3 0 0,2 0-30 15,-3-2-10-15,2-1 8 0,-1-2-14 0,-1-2 7 16,-4 7 6-16,0 3 10 0,-2 0 4 0,1 3 6 15,-1 4-15-15,-3 0 6 0,0 2 5 16,1 0 36-16,-3 4-26 0,0 6 4 0,-1 0 66 16,-3 3 16-16,5 7-9 0,-1-5 10 0,0 3 4 15,0 2-8-15,0 3-3 0,0-2-11 16,0 1 15-16,9 10 0 0,-1-15 13 0,2 1 8 16,2-3-1-16,-2-2 4 0,5 0-4 0,-2-5-10 15,1-1 7-15,-6-2-13 0,3 0-4 16,18-12-11-16,-13 3 10 0,-4 2-1 0,7-2-1 15,-3-8-3-15,-2 2-12 0,0-5-16 16,-2-3-4-16,-1 1-1 0,-1 1-9 0,-4-2 1 16,-3 3-11-16,-3 5 5 0,6 1 0 0,-6 2-1 15,0 12-2-15,0-8 7 0,0 8-5 0,-12-15-5 16,5 15-17-16,0 0 17 0,1 5-9 16,-2-1 11-16,4 4-2 0,-2 2-15 0,1-3 10 15,1 0 1-15,3 2-8 0,2-1 10 0,1-1-4 16,0 0 0-16,2-2 5 0,1 2 11 15,2 2 2-15,1 5-16 0,0-2 4 0,1-2-2 16,2 2 13-16,-1 0-3 0,1 1 3 16,0 3-14-16,-1-4 11 0,-2 3-6 0,-1-1-15 15,-2-3-2-15,0-2 3 0,-3 2-86 16,-2-11-21-16,0 10-25 0,0-1-48 0,0 0-43 16,0-3 22-16,0 0-222 0,14 4-13 0,-2-9 42 15,-1 4 13-15,2-5 48 0,-3 0 17 16,4 0 6-16,3 0 38 0,4 0-26 0</inkml:trace>
  <inkml:trace contextRef="#ctx0" brushRef="#br0" timeOffset="9268.56">10182 737 643 0,'1'3'439'16,"-2"5"-2"-16,-2 4-37 0,0 4-32 15,-1 6-50-15,-2 2 8 0,0 8-15 0,2 0-23 16,1 3 4-16,-3 2-42 0,6-18-2 0,0 7-45 16,0 8-20-16,12 34-8 0,-6-36-14 15,-1-6-39-15,-1-8-38 0,0-1-18 0,-2-5-49 16,1-2-23-16,-1-4-26 0,0 1 2 0,4 0-100 16,-1-7-75-16,-3-5-35 0,0-4-53 0,1-8 27 15,2 2-269-15,-4-2 62 0,4-5 24 16,0-2 38-16,0 0 28 0,-1-2 25 0,0-2 32 15,-1 2 16-15,4 0 7 0</inkml:trace>
  <inkml:trace contextRef="#ctx0" brushRef="#br0" timeOffset="9538.27">10221 783 925 0,'-1'-10'451'16,"0"8"-34"-16,-1-4-16 0,-3 2-28 0,4-2-29 15,-1 2-15-15,2-3-24 0,4 3-24 16,2 1-22-16,3-7-11 0,2 9-37 0,2 0-1 15,-1 2-40-15,3 0-13 0,0 2-32 0,0 6 11 16,0 4-27-16,0 2 8 0,-1-2-35 16,-1 5 0-16,-2-2-19 0,-4 3-6 0,-1-1 1 15,-3-2-4-15,-1 2-25 0,-2-11-4 16,0 4-24-16,0 2-12 0,-15 11-12 0,6-14-22 16,1-1-13-16,0-5-37 0,0-1-29 0,-1 0 10 15,9-3-108-15,-9 0-36 0,1 0-52 16,-8-18 28-16,11 10-257 0,0-7 42 0,1 5 32 15,1-7 47-15,0 3 21 0,3 14 39 16,0-12-14-16,12-15 24 0,-9 14 15 0,4-3 45 16</inkml:trace>
  <inkml:trace contextRef="#ctx0" brushRef="#br0" timeOffset="9867.15">10389 732 290 0,'4'-2'462'15,"1"4"-32"-15,0 3-67 0,0-1 13 16,1 7 4-16,0 3-49 0,-2 5-25 0,2-2-15 15,-1 2-30-15,0 1-18 0,0-1-29 16,-2 2-25-16,2-3-23 0,5-1-2 16,-4-2-13-16,-2-1-20 0,-1-1-22 0,1-5 3 15,2 0-21-15,0-1-3 0,-4-4 0 0,-2-3-9 16,0 0-17-16,7 0-2 0,7-14-14 16,-7 10 5-16,2-6-7 0,-2-2-14 0,0-1-8 15,0 0-19-15,2 0-5 0,-4-6-21 16,-1 1 15-16,0 3-11 0,-1-5 2 0,0 0 2 15,-6 4-2-15,2 1-6 0,1 9 7 0,0-3-5 16,-14-12-7-16,4 17-5 0,-3 0 6 16,-2 2-37-16,-1-1 10 0,1 4 5 15,0 3-90-15,2-2-27 0,-4 0-38 0,1 0-47 16,5 5 27-16,1-3-220 0,6 2 37 0,2-2 32 16,2-2-65-16,0 1 24 0,7-3 27 0,6 1 25 15,2 1 47-15,-5-2-6 0,7 0 38 16</inkml:trace>
  <inkml:trace contextRef="#ctx0" brushRef="#br0" timeOffset="10063.66">10726 733 544 0,'0'1'428'0,"6"7"-75"16,-3-4 49-16,-2-5-6 0,1 9-35 0,-3 5-35 16,2 2-33-16,-1-2-21 0,0-5-27 0,0 2-35 15,0 4-12-15,0 0-25 0,0-1-48 16,0-1-45-16,0 0-37 0,0-2-4 0,0 1-99 15,0-3-65-15,0-1-57 0,7-1-42 0,-6-6 20 16,-2-1-280-16,3-2 35 0,-4-1 33 16,4-2 13-16,-2-3 44 0,0-1 22 0,1-1 15 15,-1 3 11-15,0-3 0 0</inkml:trace>
  <inkml:trace contextRef="#ctx0" brushRef="#br0" timeOffset="10497.32">10855 815 357 0,'12'16'342'0,"-8"2"-28"0,1-4-49 15,-3 0-14-15,0-4-24 0,0-3-25 16,1-2 3-16,-3-1 8 0,2-1-14 0,-2 2-22 15,1-5-19-15,-1 3-18 0,-2-6 21 0,1 0-12 16,-4 1 2-16,3-3-28 0,-1-4-19 16,0 3-12-16,2-3-9 0,-1 0-10 0,2-2-16 15,0 0 20-15,0 1-26 0,0 10-5 16,0-9-5-16,13-12-4 0,-5 13-27 0,-4-2-1 16,2-1 32-16,1 4-15 0,1 3 6 0,2-4-3 15,0 5-3-15,7 3-1 0,-5-6-3 16,4 6 4-16,2-3-3 0,-3 5-4 0,-5 1-10 15,-2-3 10-15,18 8-2 0,-13 1-2 0,-1-3-1 16,-3 3-2-16,-2 2-6 0,1 0 0 16,-8 0-1-16,2-1 0 0,-2-10-82 0,0 9-1 15,0 2-28-15,-14 8-12 0,3-14-31 16,9 0-19-16,0-3-35 0,-1 2-1 0,3-4 20 16,2-4-127-16,0-3-48 0,1 2-65 0,3-2 39 15,4 0 25-15,-1-1 24 0,0-1 12 16,-4-6 12-16</inkml:trace>
  <inkml:trace contextRef="#ctx0" brushRef="#br0" timeOffset="10747.49">11177 587 776 0,'4'-20'309'0,"-7"5"-14"0,6 4-15 15,0 0-11-15,0 3-23 0,1 2-29 16,-4 2 15-16,0 3-3 0,1 4 2 0,0 5-30 16,-1 6 10-16,1 8-21 0,-2 1 1 15,-1 6 1-15,2-13-7 0,0 10-9 0,0 3 0 16,0 7 20-16,0-2-29 0,0-1-20 0,0 0-5 15,12 31-6-15,-6-37-2 0,-1-5-21 0,3-1-14 16,-4-3-12-16,3-6-23 0,0 1-5 16,2-5-44-16,2-1-5 0,1-6-47 0,-4-1-27 15,4 0-46-15,24-12 10 0,-15 1-152 0,-1 1-28 16,1-2 24-16,-5-2-270 0,-2-2-16 16,1 4 56-16,0-2 37 0,-2-1 33 0,-7 2 29 15,2-1 1-15,-2 0 49 0,4 9 22 0,-10-8 13 16,0 13-16-16</inkml:trace>
  <inkml:trace contextRef="#ctx0" brushRef="#br0" timeOffset="10917.44">11269 791 310 0,'-10'0'454'0,"2"0"-64"0,-5 0-60 0,10-1-41 0,0 3-36 16,1-2 40-16,1-2-62 0,2 0-8 15,-1-2-10-15,6 3-22 0,4-4-84 0,0 3-64 16,1-4-33-16,5 0-69 0,-1-2-28 0,4 4-42 15,4-2 12-15,-1 1-271 0,4 2 28 16,0-1-48-16,3 2 23 0,1-2 41 0,-3 2 31 16,5-4 31-16</inkml:trace>
  <inkml:trace contextRef="#ctx0" brushRef="#br0" timeOffset="11270.88">11835 680 556 0,'5'-2'460'15,"-11"0"-66"-15,0 2-54 0,-4 2 41 16,-3-2-26-16,-3 3-41 0,-2 9-19 0,1-9-37 15,-1 2-10-15,-2 3-27 0,3 2-24 0,3-2-10 16,-2 0-32-16,6 3-10 0,2 2-22 16,0-6-6-16,7 1-16 0,-7 2-25 0,3-2-5 15,0-1-8-15,5-7-13 0,0 8-7 0,0-1 3 16,15 5-6-16,-6-10-11 0,7 1-3 16,-4-3-5-16,-5 0 2 0,4 0-16 0,4 0 0 15,19 10-5-15,-17-7-11 0,0 4 0 0,-2-2 9 16,2-1-8-16,-5 4-5 0,0 1 4 0,-3-3-17 15,-1 5 21-15,-2-3-3 0,-5-1 12 16,-1-1 5-16,0-6 33 0,0 8 4 16,-22 9 3-16,10-13-1 0,0 1-1 0,-3-2-6 15,-4 1 1-15,-4-2-5 0,0 2-24 0,1-4-38 16,9 0-16-16,-4 0-11 0,-18-10-40 16,19 3 9-16,3-1-193 0,4 0 26 0,-6-3-244 15,8-2-32-15,7-2 38 0,0 6 31 16,0-4 19-16,24-24 45 0,-6 15 31 0,8 4 31 15,7 3 14-15,-5 1 12 0,10 5 6 16</inkml:trace>
  <inkml:trace contextRef="#ctx0" brushRef="#br0" timeOffset="11684.98">12900 436 586 0,'2'-4'377'0,"-5"4"-38"0,-4 3-50 0,-3 1-15 16,-2 6 2-16,-5 1-33 0,-1 6 11 0,-4 7-4 15,-2 3 5-15,5 3-26 0,-3 6-5 16,0 2-35-16,6 4-3 0,0-3-25 0,2 3-5 16,4-3-16-16,6 1-25 0,0-5-5 15,4-18-30-15,0 8-23 0,19 30-27 0,-3-29-24 16,6-3 1-16,-1-3-105 0,5-3-40 15,-1-3-31-15,3-4-25 0,-1-4-37 0,3-1 21 16,-5-4-277-16,5 1 35 0,-16-2 33 0,6 0 44 16,30-14 27-16,-19 5 24 0,-5-7 21 0,0 5-5 15,0-2 4-15</inkml:trace>
  <inkml:trace contextRef="#ctx0" brushRef="#br0" timeOffset="11946.67">13296 623 217 0,'-4'-3'499'0,"0"0"-120"16,1 0-31-16,1 3-52 0,-1 4-39 0,1 5 36 15,-1 2 4-15,4 4-5 0,-1-1-17 16,0 8 0-16,0 6-17 0,0 2-29 16,0 3-18-16,0 4-9 0,0 1-34 0,0-1-4 15,0-1-24-15,0-1-12 0,0-4-47 0,0-2-22 16,0-6-29-16,0-1-41 0,0-5-18 15,0-2-23-15,0-4 6 0,0-1-114 0,2-2-50 16,-5-13-71-16,4-4 27 0,1-3-269 0,3-1 47 16,0-3 22-16,-3-2 63 0,2-1 33 0,-1-3 6 15,1 2 20-15,2-9 16 0,-3 5-20 16</inkml:trace>
  <inkml:trace contextRef="#ctx0" brushRef="#br0" timeOffset="12293.1">13207 614 317 0,'-5'-12'387'0,"-3"4"-60"0,3-1-21 0,4 1 7 15,-1 3-39-15,0 1-35 0,6-4 13 0,-4 3-16 16,-3-2-37-16,6 2 5 0,0-2-1 16,1 1-12-16,3 1-16 0,0-1-16 0,9-1 1 15,-1 5-10-15,2-1 9 0,2 1-17 16,8-1-7-16,-5 3-4 0,2 1-2 0,-3 3-21 15,6 1-1-15,0 2-11 0,-2 2-4 16,-2 4-2-16,0 4-7 0,-3-1-11 0,-4 2-6 16,-5 1-5-16,-3 0-12 0,-3 3-17 15,-4-3 1-15,-4-2 7 0,3-7-2 0,-16 19-9 16,5-5 4-16,-1-8-11 0,-3-2-8 0,-2-4 5 16,-4 1-25-16,1-1-15 0,-3-3-31 15,0-1-32-15,3 0 7 0,2-3-93 0,11-3-56 16,-5 0-69-16,-18-12 27 0,21 11-290 0,4-6 59 15,3 2 4-15,6 1 43 0,-4-8 57 16,4 4 26-16,1 1 20 0,10-2 11 0,-1 2 31 16,4-2 9-16</inkml:trace>
  <inkml:trace contextRef="#ctx0" brushRef="#br0" timeOffset="13161.41">14181 821 774 0,'-1'20'396'0,"-1"4"-52"0,2-12-43 16,0 7 13-16,0 3-44 0,0 0-4 16,0-2-24-16,8 21-28 0,-6-24-29 0,6-1 6 15,0-4-31-15,3-2-19 0,1 0-1 0,1-5-13 16,1-5-16-16,-9 0-2 0,7 0-21 0,18-11-13 16,-14 3 4-16,-1-4-26 0,-1-1-27 15,-1-1-16-15,0 0 1 0,-1-5-1 16,-1 6-38-16,3-6-1 0,-12 2-25 0,7 0 2 15,-4 4 8-15,-3 2 6 0,-1 1-3 0,4 3-2 16,-2 3-9-16,-3 4 23 0,0 0-21 0,-11-2 32 16,2 7 17-16,5 4-29 0,1 0 18 15,1 0 15-15,-5 2-10 0,4 2 24 0,1-1-24 16,2-5 3-16,0 3 27 0,0 2-15 0,0 0 1 16,12 10 9-16,-4-18-1 0,1 3 23 15,0-1-8-15,0-3-8 0,-1-1-2 0,-8-2 0 16,10 0-2-16,4 0-3 0,13-13-5 15,-14 5 0-15,-1-4-4 0,3 2 2 0,-4 2-2 16,1-4 6-16,-3-2-3 0,1-1 9 0,2-3-18 16,-3 0 3-16,-2-3 1 0,2 2-1 0,-6 1-29 15,1-3 24-15,-4 4-2 0,0 4 0 16,0 13 1-16,0-10 1 0,-18-2-22 0,5 14 2 16,-1 1 2-16,-2-7 10 0,7 4-49 15,-13 12-27-15,6-4-18 0,2 0-41 0,2-1-81 16,6-4 21-16,2 2-236 0,1 0 33 15,1 2 31-15,2-7-18 0,0 0 17 0,25 7 43 16,-13-10 25-16,2 3 14 0,5 0 2 16</inkml:trace>
  <inkml:trace contextRef="#ctx0" brushRef="#br0" timeOffset="13329.35">14872 744 293 0,'0'4'437'0,"2"1"-82"0,-2 12-53 0,-5-3-24 15,5-6-40-15,0 5-17 0,0 2 0 0,0 1-60 16,0 4-56-16,0-1-26 0,0-2-56 16,0-3-45-16,0-4-49 0,0 1 6 0,0-3-151 15,0-1-128-15,0-7-25 0,9 7 24 0,-7-8 4 16,0-2 28-16,1-1-2 0</inkml:trace>
  <inkml:trace contextRef="#ctx0" brushRef="#br0" timeOffset="13470.23">14901 675 291 0,'-8'-8'397'0,"0"6"-94"0,-1-2-56 15,1 0-29-15,1 0-53 0,4 6-43 0,3-5-56 16,-2 0-77-16,2 0 2 0,-2-3-239 0,6 4-79 16,1-4 0-16,-1 2 17 0</inkml:trace>
  <inkml:trace contextRef="#ctx0" brushRef="#br0" timeOffset="13711.37">15157 612 926 0,'4'6'326'0,"-1"-3"15"15,-3 2-43-15,-3 3 27 0,3 3-8 0,0 3-20 16,0 5-17-16,0-8-12 0,0 10-28 16,0 2-21-16,12 34-10 0,-12-28-24 0,4 5-19 15,-1-6-28-15,7 0 3 0,-6-2-29 0,2-4-10 16,-4-2-23-16,0-2-23 0,-2-4-26 0,7-2-25 15,-5-3-17-15,-2 0-39 0,0-9 6 16,0 0 5-16,-4 3-118 0,0-9-38 16,-3-2-33-16,3-3-16 0,6-3 21 0,-2 9-260 15,-12-20 17-15,12 8 46 0,-2-1 30 0,-7-1 26 16,9 2-8-16,-2-1 25 0,-2 1 45 0,1 1 1 16</inkml:trace>
  <inkml:trace contextRef="#ctx0" brushRef="#br0" timeOffset="14258.13">15060 759 523 0,'-6'-6'389'0,"1"5"-67"0,1 1 5 16,-3 3-43-16,5-2-33 0,1-4-31 16,1 1 20-16,1-3-14 0,3 7-16 15,3-4-48-15,4 1 2 0,10-2-11 16,1 3-34-16,12-2 10 0,-3-3-5 0,12 1-26 16,-3 1-21-16,1 1-25 0,-1-1-6 0,-6-2-30 15,2 0-42-15,5-4-11 0,-10 3-8 0,-9 1 20 16,0-4 1-16,-5-3 8 0,-6 2-10 15,-1 0 9-15,-2-1-17 0,-6-2 17 0,-4 2-4 16,-2-1 18-16,-4 2-1 0,-1 4-17 16,3 2 12-16,-4-1 8 0,-1 8 26 0,0-4 28 15,-1 4-26-15,-5 2 23 0,7 0-4 0,-3 3-16 16,1-1-1-16,2 7-4 0,-1 4-2 0,4 1 39 16,-2 1-5-16,4 4 13 0,1 3 9 15,2-3-1-15,0 4 8 0,2-2-12 0,-5-2-1 16,5-14 9-16,0 8-13 0,11 19 11 15,-6-20-10-15,2-2-15 0,-3-2-8 0,-2-5-4 16,3-5 20-16,1 2-1 0,-3 1-4 0,3-7-4 16,-6 1-13-16,8 0-5 0,9-10 1 0,-5-1-6 15,-4 0-14-15,3 1 1 0,4-8-18 16,-3 0-19-16,0 1 19 0,1 2-16 16,-2 1 13-16,1 7-6 0,-3-2 7 0,-1 1-8 15,2 5 12-15,-10 3-14 0,9 0 9 0,6 14 6 16,-5-1-4-16,-2 2 24 0,1 2-12 0,-1 2 4 15,2-8 14-15,-1 4-10 0,-2-2-10 16,2-1-4-16,-4-4 2 0,1 1 11 16,-1 0-1-16,-1-1-4 0,1-4 0 0,-3-1 2 0,-2-3-26 15,0 0-40-15,9-15-17 0,-2 5 5 16,4 1-154-16,-6-6-28 0,4 0-59 0,1-5 28 16,9-2-280-16,1 1 42 0,2-5 37 15,5 0 54-15,3-3 12 0,1 4 24 16,0 4 29-16,5 3 49 0,-1 0-21 0,1 7 18 15</inkml:trace>
  <inkml:trace contextRef="#ctx0" brushRef="#br0" timeOffset="14787.64">16220 559 309 0,'0'-1'484'0,"0"-2"-95"16,-5 6-17-16,-3 1-48 0,7 7 16 0,-5 4 1 15,4 3-6-15,-3 6-15 0,0 2-18 0,1 8 4 16,4 0-23-16,0 0-33 0,-2-2-7 15,2-2-16-15,0-15-18 0,0 6-52 0,0 0-8 16,0-2-8-16,0 1-10 0,0-5-20 16,0-3-32-16,0 0-1 0,0-5-24 0,0-7-5 15,6 9-42-15,-4-14-36 0,1-4-24 16,2-3-28-16,1 0-50 0,1-6 12 0,-5-5-105 16,4-2-13-16,-1 0-13 0,2-3-14 0,0 5-24 0,-3-2 29 15,3-1-33-15,-5-1-18 0,0 4 25 16,-2 2 21-16,0 10 59 0,0-4 31 0,0 0 15 15,-11-17 112-15,5 23 44 0,1-4 39 16,-4 1 28-16,2 1 33 0,-1 3 44 0,3-1 9 16,-4 2 11-16,6-1-18 0,-1 5 28 0,0-3 36 15,-3 1 8-15,5 2-7 0,0 0 6 0,-6 1 7 16,8 2-12-16,0 0-24 0,0 0 14 16,0 0-23-16,12-14-7 0,-3 14-12 15,3 0-20-15,3 2-2 0,3-4-21 0,0 6-5 16,5 1-18-16,1 0-3 0,1 1-20 0,1 8-6 15,-5-5-9-15,2 2 11 0,-1 3-21 0,-2 1-1 16,-8 1-26-16,-1 1 18 0,-3-4-18 16,-5 2-9-16,-1 1 30 0,-7-1-14 0,-1-3-19 15,-3 2 4-15,-1-4-6 0,-1-2-21 16,-2 0-19-16,0-5-14 0,-3 2-19 0,2-4-16 16,-1-2-64-16,3-2 16 0,1 0-100 0,0-1-70 15,-1-5-37-15,2 1 30 0,5 1-249 16,1-3 48-16,-3 0 40 0,2-2 12 0,3 3 51 15,2 4 5-15,7 0 33 0,-2-10 31 0,-3 6 20 16,7-6 16-16,4-2-1 0</inkml:trace>
  <inkml:trace contextRef="#ctx0" brushRef="#br0" timeOffset="15089.44">16496 263 261 0,'8'-9'509'0,"-4"3"-107"0,0 1 18 0,1 0-46 16,-1 3-45-16,5 2-8 0,-2 2-2 16,4 1-16-16,5 4-13 0,-1 3-5 0,4 4-38 15,0 12-8-15,2-4-23 0,4 6-12 16,0 8-19-16,-3 3-22 0,2 4 6 0,-1-1-28 16,-3 5-15-16,-4-3 6 0,-2 0-20 15,-3 5-18-15,-3-7-13 0,-3-5 1 0,-2 4-33 16,-1-9-30-16,-2-16-32 0,-14 27-14 0,-1-15-27 15,-1-3-47-15,-2-2 9 0,-3-4-132 16,-3 0-57-16,-1-1-64 0,5-1 31 0,-5-3 29 16,-4-4 28-16,0 4-248 0,2-9 24 0,-3 3 44 15,4-1 52-15,1 0 16 0,3-1 20 16,-1 0 28-16,2 0 29 0,4-2 3 0,-3 1 6 16</inkml:trace>
  <inkml:trace contextRef="#ctx0" brushRef="#br0" timeOffset="23332.98">27964 796 241 0,'0'0'202'0,"0"-14"-40"0,0 14-12 0,20-22 1 16,-17 17-27-16,-2 1-7 0,0-1 1 0,1 0-28 16,-2 3 17-16,2-2-11 0,-2 1 6 15,1 2-4-15,2-3 4 0,-1-1-3 0,-1 2-11 16,4 3-20-16,-3-4 6 0,-2 6-6 15,1-2-23-15,1-1-3 0,-2 0 10 0,1 2-9 16,0 0-5-16,0-1-8 0,-4-4-3 0,3 8 14 16,-2-3-18-16,3 7-3 0,-2-4-4 15,-1-2 13-15,-3 8 8 0,4 0-3 16,-2 2-4-16,2 2-2 0,1 1 2 0,-1 4-1 16,1-19 11-16,0 10-14 0,0 2 4 15,0 2-1-15,0 1-1 0,0 0-2 0,0 1 9 16,0 1-3-16,0-1-8 0,0 1 8 0,0 1-15 15,0 1 15-15,0-2-8 0,0 2 2 16,0 1 9-16,0 1-9 0,0-3-11 0,0 4 6 16,0-1-13-16,-9-1 5 0,9 0 8 0,0-2 2 15,0 2-17-15,0-4 9 0,0-3 0 0,-6 1 0 16,6 1 10-16,0-1-3 0,0 1 4 16,0 2 7-16,0-2-29 0,0-1 15 0,0 2-10 15,0-1-3-15,0 0-1 0,0 0 8 16,0 1-12-16,0-1 26 0,0-1-6 0,0 1-5 15,0 2 15-15,0-3-14 0,0 3-15 0,0 0 1 16,0-2 2-16,0 0-15 0,0 2 31 0,0 0-4 16,0 1 8-16,0-2-2 0,0 1-35 0,0-2 2 15,0-1 9-15,0 2-12 0,0-1 27 16,0 2 9-16,0-1-11 0,0-1 11 0,0-1 1 16,0-2 1-16,0 3-2 0,0-1-27 15,0 0 8-15,0-2 7 0,0 3 10 0,0 2 2 16,0-2-26-16,0 2-8 0,0 0-3 0,0-1 14 15,0 2 9-15,0 0 10 0,0 0 6 16,0-4-31-16,0 4 8 0,0-2-5 0,0-3 8 16,0 1-9-16,0-4 12 0,0 0-10 0,0 0-5 15,0-2 14-15,0 6-19 0,0-1 22 16,0-1-16-16,-8-2 19 0,8 0-5 0,0-1 18 16,0 1-8-16,0-2-13 0,0 1 15 0,0 3 1 15,0 2-18-15,0 2-12 0,0-1 25 16,-7 1 5-16,7-2-15 0,0-2-1 0,0-1 1 15,0 0 13-15,0 3-9 0,0-2-12 0,0-2 17 16,0 0 2-16,0 0 1 0,0-3-15 0,0 2-1 16,0-1-16-16,0-1 26 0,0 0-24 15,0-1 15-15,0 7 9 0,0 0-1 0,0-1-1 16,0-1-2-16,0-1 0 0,0 4-6 16,0 1 2-16,0-2-4 0,0-1 0 0,0 0 0 15,0 2 0-15,0 1 0 0,0 0 1 16,0 1-1-16,0 1 16 0,0 0-2 0,0-1 5 15,0 0 0-15,0-2-1 0,0-1-25 0,0-2 2 16,0 1 0-16,0-3 15 0,0 0 1 16,0-1 8-16,0 0-2 0,0 6-17 0,-6 1 5 15,6 0-1-15,0 0 4 0,0-1-1 0,0 1-1 16,0 1 17-16,0 1-17 0,-7 0 17 16,7-1-25-16,0-3 16 0,-10 19-1 0,8-18-2 15,2-2-9-15,-2 6 14 0,-1-2 0 16,1-4 2-16,1 1-25 0,0-5 17 0,0 3-2 15,1-11-2-15,0 8-10 0,0 1-5 0,0-3-1 16,0 0 1-16,0 7 2 0,0 0 17 16,0-2 5-16,0 1-6 0,0-3-4 0,0 1-5 15,0-1 13-15,0 0 9 0,0 6-13 16,0 1-21-16,0 2 22 0,0-1 6 0,0 1-32 16,0-4 29-16,-6-2-5 0,6 5-12 0,0-5 15 15,-13 15-25-15,13-19 24 0,-1 0 0 0,1-1 1 16,0 1 3-16,-1-3-13 0,0 2-23 15,1 0 17-15,-1-1-9 0,0 0 24 16,1 0-3-16,0 0 8 0,-1 0-8 0,1 0-2 16,-1-1 0-16,1 2-21 0,-1-2 16 0,0 0-19 15,1 0 26-15,0-1 9 0,0 1-31 0,-1-1 7 16,1-1 5-16,0 1 9 0,-1-1 4 16,1 1-23-16,0-4 17 0,0 0-2 0,0 0-1 15,0 6 0-15,0-6-2 0,0 6 1 0,0-6-25 16,0 6 4-16,0-6 0 0,0 7 4 15,0-7 21-15,0 7 10 0,0-7-17 0,0 5 7 16,0-5 0-16,0 6 0 0,0-6 0 16,0 7-2-16,0-7-5 0,0 8-5 0,0-8 5 15,0 8 23-15,0-2-21 0,0 0-7 0,0-6 10 16,0 9 0-16,0-3 13 0,0 1-15 16,0-7 5-16,-9 18-20 0,9-13 28 0,0 1-13 15,0-2 15-15,-1 3-2 0,1-2 0 0,0-5-16 16,0 0 1-16,0 8-1 0,0-2 12 15,0 1 1-15,0 0-24 0,0-1 21 0,0 1-2 16,0 0-17-16,0 0 22 0,0 1 8 16,0 4-1-16,0 1 6 0,0 3-14 0,0-1 3 15,0-1-8-15,0-1 8 0,0-1-12 0,0-3 8 16,0 1 9-16,0 4-12 0,0-1-4 0,0-1-4 16,0-1 10-16,0 0-1 0,0-2 7 0,0 0-5 15,0 0-8-15,0 4 7 0,0 0-7 16,0 1 4-16,0-5-4 0,0-1 7 0,0 0 5 15,0-1-19-15,0 0 16 0,0-7-4 0,0 9 0 16,0 4-3-16,0-2 6 0,-7 1-4 16,7-2-15-16,-10 8 12 0,10-11-4 0,0 1 13 15,-1-2-24-15,0 2 21 0,0-1-3 0,0 0 5 16,1 0-19-16,0 1 13 0,0-2-1 16,-1 1-6-16,1-7 9 0,0 7-2 0,0-1-2 15,0-6-10-15,0 9 3 0,0-2 6 0,0-1-5 16,0-6 12-16,0 8 4 0,0-1 1 15,0 0-16-15,0-1-7 0,0-6 20 0,0 8-28 16,0 0 17-16,0-2 6 0,0-6-2 0,0 8-6 16,0-1-1-16,0-7 11 0,0 7 0 15,0-7-7-15,0 8-5 0,0-8 25 0,0 6-25 16,0-6-4-16,0 7 8 0,0-7 20 16,0 0-23-16,0 6 6 0,0-6 0 0,0 0-18 15,0 7 20-15,0-7 8 0,0 0-31 0,0 0 9 16,0 5 7-16,0-5-13 0,0 0 9 15,0 0 2-15,0 0-1 0,0 0 2 0,0 0-102 16,0 7-13-16,0-7-22 0,1 5-32 0,-1-5-40 16,-2 0 19-16,2 0-177 0,-2-3-94 0,2 2 26 15,0-3 40-15,-1 3 19 0,0-5 36 16,1 3 37-16,0-3 4 0,-1 0 4 16</inkml:trace>
  <inkml:trace contextRef="#ctx0" brushRef="#br0" timeOffset="25923.37">25871 2794 620 0,'0'0'201'0,"0"0"-11"0,0 0-6 15,-13 0-27-15,13 0-11 0,0 0-18 16,0 0-1-16,0 0-15 0,0 0-13 0,0 0-12 16,0 0-18-16,0 0 6 0,0 0-3 0,0 0-20 15,0 0 5-15,0 0-15 0,0 0-2 16,0 0 3-16,0 0-1 0,0 0-10 0,0 0-6 15,0 0 5-15,0 0-3 0,0 24 4 16,7-24-17-16,1 0 5 0,0 0 3 0,1 0 4 16,3 0 0-16,1 0-13 0,3 0 1 0,2 0-3 15,0 0 1-15,1 0-6 0,1 0 17 0,-3 0-8 16,2 0-12-16,1 0 0 0,-3 0 7 16,-1 0 8-16,-3 0 1 0,4 0-20 0,-2 0 19 15,19 13-1-15,-15-10-1 0,-7-2-13 16,2 0 3-16,-5-1 8 0,5 0-10 0,4 0-1 15,-1 0 18-15,2 0-7 0,2 0-11 0,1 0 9 16,0 0-1-16,-1 0 2 0,2 0-8 16,-1 0-9-16,-1 0 14 0,1 0-4 0,0 0-7 15,-2 0-4-15,1 0 8 0,-2 0-9 0,-1 0 2 16,2 0 15-16,-2 0-13 0,0 0 13 16,-1 0-16-16,-2 0-3 0,-1 0 18 0,1 0-9 15,4 0 3-15,1 0 5 0,1 0-12 16,2 0-4-16,-2 0 0 0,-1 0 3 0,2 0 17 15,0 0-16-15,-1 0 5 0,0 0-3 0,0 0 5 16,-1 0 7-16,1 0-10 0,0 0-6 16,-3 0 2-16,2 0 11 0,1 0-5 0,0 0 6 15,0 0 1-15,0 0-20 0,-2 0 4 16,-1 0 16-16,1 0-6 0,-1 0-2 0,0 0-7 16,0 0-5-16,1 0 8 0,0 0 14 0,-3 0-13 15,3 0 12-15,2-6 2 0,-3 6-10 16,3 0-4-16,2 0-12 0,-3 0 10 0,3 0-6 15,0 0 20-15,2 0 0 0,-2 0 1 0,0-7 0 16,1 7 6-16,-1 0-7 0,0 0-14 0,-1 0 0 16,1 0 15-16,-1 0-14 0,-1 0 6 0,0 0 2 15,1 0-8-15,0 0-1 0,-1 0 15 16,0 0-16-16,-2 0 8 0,3 0-18 0,1 0 13 16,-1 0 17-16,0 0-18 0,1 0 0 15,-1-6-1-15,3 6 14 0,-2 0-9 0,1 0 11 16,0 0-15-16,0 0 10 0,0-7-15 0,-1 7-1 15,2 0 11-15,-2 0-11 0,0 0 6 16,-1-6 19-16,0 6-16 0,1 0 0 0,24-8-1 16,-23 7 15-16,1-1-9 0,-1-2-12 0,-2 4 6 15,2 0-4-15,2-1 1 0,-1 0 3 16,4 0 0-16,-4 0-9 0,-2 0 6 0,1 1 5 16,0 0-3-16,2-2-4 0,-1 2 2 15,4-2-4-15,-4 1 4 0,-2-1 5 0,4 1-6 16,-1 0 16-16,2-5-8 0,-2 6 12 0,2-2-24 15,-2-1 0-15,0 3 1 0,-1 0-6 0,0-2 17 16,0 1 3-16,-1 0-6 0,-1 0-6 16,0 1 9-16,-2-2 2 0,5 1 3 0,-2 0-13 15,-1 1 4-15,1-3 11 0,0 3-12 16,-2-2 11-16,5 1 0 0,-3 0-2 0,-13 1-13 16,6 0-4-16,6 0 11 0,0 0-6 0,1 0 1 15,0 0-4-15,3 0-1 0,-2 0 3 0,0 0 0 16,2 0-4-16,-2 0 14 0,26-10 2 15,-26 10-8-15,4-3 11 0,-6 3-9 0,1-3 18 16,-4 2-19-16,5 0-15 0,2 0 29 16,-4-1 7-16,2 1-17 0,-2-1-7 0,2 1-6 15,-2-1 24-15,2 1-18 0,-14 1 4 0,8 0 6 16,2 0-20-16,5 0 18 0,1 0 10 16,0 0-18-16,-1 0 6 0,1 0-6 15,-1 0-5-15,1 0-5 0,-3 0 8 0,2 0 9 16,-1 0-20-16,0 0 17 0,-2 0 4 0,-1 0-11 15,0 0 25-15,1 0-24 0,0-7 4 0,-3 7 10 16,2 0-15-16,-1 0 19 0,16-11 7 0,-9 10-1 16,-5-1-19-16,-2 1 19 0,4-3-27 15,-2 4 23-15,0 0 11 0,-1-3-22 0,-9 3-4 16,5 0 0-16,0 0 13 0,5 0-13 16,-1 0 17-16,1 0-32 0,-1 0 11 0,1 0-5 15,-2 0 19-15,4 0-8 0,-2 0-5 0,0 0 4 16,2 0 18-16,-1 0-19 0,0 0-14 0,4 0 24 15,-4 0-15-15,4 0 10 0,-1 0-4 16,0 0 17-16,1 0-21 0,-1 0 16 0,0 0-18 16,2 0 4-16,-4 0-5 0,0 0-2 0,0 0 10 15,-1 0-8-15,1 0 2 0,0 0 21 16,-2 0-1-16,2 0-27 0,-4 0 0 0,-2 0 2 16,3 0-6-16,-2 0 11 0,1 0-4 15,3 0 1-15,-3 0 9 0,-2 0-7 0,4 0 8 16,0 0-15-16,-1-6 7 0,3 6-2 0,-1 0 28 15,-1 0-23-15,0 0-3 0,-3 0 11 0,2 0-3 16,-1 0-7-16,1 0 13 0,-2 0-22 16,1 0 18-16,-2 0-2 0,0 0-8 0,1 0 0 15,0 0 7-15,0 0 0 0,3 0-5 0,-1 0 17 16,0 0-29-16,-1 0 19 0,-3 0-7 16,-2 0-10-16,2 0 20 0,-1 0 0 15,-1 0-10-15,0 0-8 0,2 0 27 0,-5 0-28 16,5 0-1-16,-4 0 19 0,2 0 4 0,1 0-9 15,1 0 15-15,-4 0-13 0,2 0 10 16,1 0-5-16,-1 0-1 0,-2 0-8 0,0 0-4 16,-3 0-7-16,0 0 10 0,-2 0-7 0,0 0 7 15,5 0 18-15,5 0-12 0,-1 0-1 16,6 0-6-16,-1 0-1 0,29 4 5 0,-29-4 9 16,-14 0 9-16,3 0-24 0,0 0 12 0,-1 0-8 15,-1 0 25-15,-1 0-6 0,1 0-4 16,-10 0-6-16,8 0-1 0,-1 0-1 15,-7 0 3-15,0 0 17 0,8 0-13 16,-8 0-24-16,0 0 29 0,7 0-20 0,-7 0 2 0,0 0 9 16,0 0-12-16,12-7 14 0,-10 7 7 15,-2 2-17-15,0-1 1 0,0-2-8 0,0 1 3 16,0 0 20-16,0-2-15 0,0 2 9 16,0-2-10-16,-2 2-2 0,0 0-5 0,2 1-16 15,0-1 7-15,-1-1-14 0,2 1-5 0,-3 0-44 16,-8-3-20-16,8 3-26 0,-1-2-63 15,-1 2 18-15,2-3-100 0,0-1-62 0,2 4 24 16,-4-1 24-16,-1 2-93 0,2-2 13 0,3 2 22 16,0-5 11-16,-2 6 12 0</inkml:trace>
  <inkml:trace contextRef="#ctx0" brushRef="#br0" timeOffset="25989.55">32582 2672 237 0,'-2'-2'228'0,"1"2"-76"0,-2-2-58 15,3 0-10-15,-4 1-284 0,1-4-123 16</inkml:trace>
  <inkml:trace contextRef="#ctx0" brushRef="#br0" timeOffset="30338.77">29920 795 356 0,'0'0'75'16,"0"0"38"-16,0 0-34 0,0 0-18 0,0 0-10 15,0-15-12-15,0 15 6 0,0 0-17 0,0 0-13 16,0 0 14-16,0 0-29 0,0 0 47 0,0 0-42 16,0 0 11-16,0 0-14 0,0 0 34 15,0 0-21-15,0 0 13 0,0 0-32 0,0 0 23 16,0 0-23-16,0 0 1 0,0 0 31 0,0 0 4 15,0 0-20-15,0 0-17 0,0 0 31 16,0 0-24-16,0 0 2 0,0 0 21 0,0 0-43 16,0 0 2-16,0 0 0 0,0 0 9 15,0 0 17-15,0 0-3 0,0 0 2 0,0 0-3 16,0 0-49-16,0 0-3 0,0 0-102 0,0 0-144 16,0 0 3-16</inkml:trace>
  <inkml:trace contextRef="#ctx0" brushRef="#br0" timeOffset="34839.9">30005 614 280 0,'0'0'96'16,"0"0"35"-16,0 0-15 0,0 0-3 0,0 0-22 16,0 0 17-16,0 0 13 0,0 0-16 15,0 0-26-15,0 0 10 0,0 0-21 0,0 0 9 16,0 0-6-16,0 0-3 0,0 0-11 16,0-12-1-16,0 12-6 0,0 0-13 0,0 0-5 15,0 0 5-15,0 0-27 0,0 0 33 16,0 0-18-16,0 0 2 0,0-13-19 15,0 13 12-15,0 0-3 0,0 0 15 0,0 0-13 16,0 0 14-16,0 0-14 0,0 0 7 0,0 0-6 16,0 0-7-16,0 0 16 0,0 0-4 15,0 0 2-15,0 0 15 0,0 0-8 0,0 0 7 16,0 0 3-16,0 0-16 0,0 0-4 16,0 0-10-16,0 0-2 0,0 0 14 0,0 0-10 15,0 0-6-15,0 0 11 0,0 0-7 16,0 0-4-16,0 0-1 0,4-2 18 15,-7 7-11-15,-2 2-13 0,2-3 18 0,2 2-3 16,-2 1-1-16,1-2 16 0,0 1-19 0,-2 5 2 16,-1-3 13-16,3-2-2 0,-3 2-1 15,0-1-18-15,4 2 22 0,-2-1-21 16,1 1 17-16,-5-4-8 0,5 3 0 0,0-4-12 16,-5 3-1-16,6 1 16 0,-3-6-8 0,0 2-10 15,4-4-1-15,0 9 5 0,0 0 8 16,-11 11-14-16,5-12 6 0,2 2 12 0,0 1-13 15,-1-4 3-15,2 0-14 0,-2 3 12 0,-3-1-1 16,0-1-2-16,3-1 0 0,-1 0 9 16,1 2-11-16,-1-2 6 0,-1 2 9 0,2-2-5 15,-1-5-5-15,1 7-2 0,-2-3-7 0,4 1 3 16,-3-1 9-16,-1 2-7 0,3 0 7 0,-1-2 2 16,1-2-9-16,-2 4-6 0,-4-1 8 0,-2 4 10 15,2-4 14-15,5 0-18 0,-1 1-2 16,-1 1 2-16,-7-2 9 0,7-2-1 0,1 3-12 15,-1 1 1-15,3-4 7 0,-5 0-4 0,2 2-13 16,1 1 6-16,-1 0 2 0,-2-1-6 16,4 2 7-16,-1-3 6 0,-3 2 5 0,1-2-10 15,0 0-2-15,3-1 2 0,-1 2 12 16,-1-2-17-16,-1 0 12 0,0 2-2 0,0-2-1 16,3 0-2-16,-4 2-8 0,8-2 9 0,-7 2-4 15,-1-1 2-15,-1 1 9 0,3-3 0 16,-1 4-12-16,1-4 12 0,-1 3 4 0,2-4-13 15,-1 2-8-15,2-3 20 0,-3 5-17 16,-1-3-3-16,5-3 5 0,-2 4-16 0,-1 0 11 16,2 0 20-16,2-3-9 0,-3 3-14 0,-1 0 6 15,2 0 7-15,-1-3-7 0,-2 2 2 0,2 1 2 16,-1-2 7-16,1 2-10 0,-1-2-4 0,0 1 9 16,2-1-16-16,1-1 19 0,0 1 7 15,-1-2-19-15,0 2 3 0,4 0 16 0,-6-1-20 16,3-1-1-16,1 1-2 0,-1 0 3 15,0 1 4-15,-1-3-4 0,-1 4 7 0,2-3-7 16,0 1-11-16,-3 0 19 0,2 1 2 0,-10 2-14 16,4 0 6-16,-5-2 5 0,5 1-20 15,1 0 14-15,-5 4 3 0,6-4-1 0,-1-1-2 16,2 0-3-16,-1 1 8 0,1-4-12 0,2 3-3 16,-2-1 5-16,2 0 18 0,0 1-22 15,0-1 18-15,-10 3-8 0,5-2-4 0,2-1 7 16,2 1-9-16,1 0 1 0,2-2 11 15,-3 1-12-15,2 0-2 0,0-1 5 0,1 1-4 16,0 0 17-16,1 1-2 0,-3-2-1 16,0 1-5-16,3 0-12 0,-5-2 14 0,6 3-1 15,-4-1-8-15,0 0 7 0,0-1-8 0,-1 2 3 16,2-2 2-16,0 1-5 0,1-1 16 16,-2 1-11-16,0-2-22 0,-1 3 10 0,1-2 10 15,0 0-10-15,-11 3 5 0,6-1 24 16,2-3-14-16,1 3 0 0,2-1-17 0,-1 0 14 15,2-1-6-15,-1-1 14 0,1 1-1 0,-1 0-24 16,3 1 7-16,-1-2 11 0,-2 1-12 16,1 0 21-16,-1 0-11 0,1 1 0 0,0-2 2 15,-1 1 0-15,1 1-3 0,-1-2 24 16,-1 1-35-16,0 1 8 0,2-1 2 0,-1 0 1 16,1 0 14-16,-2 0-21 0,1 0 19 0,0-1-25 15,0 1 21-15,-1-1-22 0,0 2 20 0,-10 0-3 16,5-2-3-16,0 0 3 0,2 2-4 15,0 0 0-15,1-2-7 0,1 2 9 0,1-1 18 16,-1 0-18-16,-11 0-9 0,2 1 15 16,1 0-13-16,3 1 8 0,2-3-14 0,0 1 33 15,2 0-22-15,9-1 2 0,-8 0-12 16,0 0 22-16,0 0-6 0,0 0-4 0,1 0 25 0,0 0-23 16,-1 0-11-16,0 0 0 0,1 0 27 15,-1 0-14-15,0 0 15 0,-4 0-25 16,-4 0 21-16,1 0-27 0,1 0 13 0,2 0-6 15,0 0 2-15,1 0 5 0,0 0 1 16,2 0 11-16,0 0-3 0,-4 0-19 0,-6 0 8 16,4 0-9-16,-1 0-4 0,2 0 5 0,-16-14-6 15,19 13 7-15,1 0 17 0,1 0 7 16,1 0-19-16,0 0-2 0,1 0 16 0,0-1-16 16,1 2-5-16,-2-2 5 0,-9 0 12 0,5-1-24 15,1 1 19-15,2-1-4 0,1 1-5 16,1 0 22-16,-8-1-24 0,2 1 6 0,6-2 7 15,1 2-2-15,-2-1 0 0,1-1 5 0,1 2-10 16,1 0-5-16,-1 1 16 0,1-1-9 16,-2 2 16-16,2-3-11 0,-2 1-9 0,-6-3-2 15,3 1-6-15,-1 1 24 0,-3-1-12 0,3-1-13 16,2 1 1-16,-1 2 13 0,3 0-5 16,1 0 13-16,-1-1-24 0,2 1 10 0,-2 0 0 15,1 0 2-15,-1 1 18 0,2-1-22 16,-2 2 12-16,0-2-4 0,0 1-2 0,1-1-14 15,0 0 11-15,-2 1 1 0,-7-3 5 0,3 3 17 16,0-1-21-16,-4-2 17 0,4 0-16 16,1 2 16-16,2 0 19 0,-1 0-24 0,-4-1 6 15,0-1 3-15,-1 1-7 0,3 1-9 16,2-2-11-16,0 1 10 0,0 2-1 0,-6-3 4 16,-1 1 8-16,4 1 2 0,2-1-13 0,-1 3-12 15,3-2 18-15,0 2 15 0,1-1-30 16,2 0 6-16,-1 1 21 0,-1-1-23 0,0 1 24 15,1-2-26-15,2 2-11 0,-2 0 2 0,1 0 12 16,-1 0 9-16,0-2-19 0,1 2 13 16,-2 0-5-16,0 0 15 0,8 0-18 0,-7 0-2 15,0 0-5-15,-1 0 5 0,0 0 6 16,0 0 1-16,-5 0 11 0,-3 0-8 0,1 0-11 16,0 0 31-16,2 0-4 0,0 0-9 15,3 0 3-15,-4 0-1 0,-1 0 18 0,2 0-23 16,0 0-4-16,2 0-3 0,-1 0 10 0,3 0 6 15,-6 7-25-15,0-7 8 0,-11 7-1 16,16-6 8-16,1 0 3 0,1 0 6 0,2 0-7 16,-1 2-6-16,3-3 12 0,-3 1-9 0,-11 3-25 15,6-1 27-15,2-1 7 0,1 1-10 16,0 1-15-16,2-2 20 0,-7 3 0 0,3 0-22 16,-5 0-1-16,5-2 28 0,1 3 6 0,-2 2-28 15,4-4 26-15,-2 0 3 0,2 0-8 16,-2 3-26-16,-1-2 31 0,3 0-11 0,1-5 10 15,0 4-18-15,3-1 8 0,-3 0-5 16,2-1 16-16,0 1-18 0,-4 7 1 0,-1-3 0 16,6-1-1-16,-4-2 2 0,0 7 0 0,-5-2 10 15,2-2 5-15,0 2-3 0,3-2-1 16,-2 3-1-16,1 1 3 0,-4-1-18 0,7-2 6 16,-3 1 5-16,1 3 2 0,-2-4-14 0,2 3 8 15,2-3 10-15,2-1-2 0,-3 0-21 16,3-1 22-16,1 1-3 0,-8 2-21 0,5 2 25 15,2-2-12-15,-4 3 10 0,-1 1-1 0,1-1-23 16,0 1 11-16,2-2 14 0,-3 1-4 0,4-1-2 16,-4 1-3-16,1 1-10 0,1-1 24 15,-2 1-18-15,3 1-9 0,-1 0 15 0,2-5-1 16,-1 4 2-16,2-1-2 0,-2 0 22 16,0 2-3-16,1 0-29 0,0-4 1 0,2 1 1 15,0-2 0-15,-3 5 21 0,1 1-1 0,-2-1-3 16,2 3 11-16,1-4-8 0,-1 1-7 0,-1 1 0 15,0-1 0-15,2 1-2 0,-1-1 0 16,-1 2-1-16,1-1-24 0,2-4 2 16,-2 4 2-16,0-4 1 0,-1 3 2 0,2-4 2 15,0-1 35-15,3-1-15 0,-2 0 0 0,1 0-1 16,0-1-23-16,-3 9 2 0,3-4 1 16,-2-3 1-16,2-2 2 0,-1 2 0 0,3-2 29 15,-2-1-9-15,0 1 6 0,-2 9-3 0,1-5 8 16,-1 7-3-16,0-7-6 0,2 1-2 0,0-2 0 15,1 0-8-15,-5 12-2 0,3-5 3 16,0 2 8-16,-1-2-7 0,1-2 0 0,1 2-2 16,-1-3-2-16,-1 1 6 0,1-4 2 0,1 2 3 15,0-3-12-15,1-1 2 0,0 1 9 16,-2 6-17-16,1 0 8 0,0-3 0 0,0-2 1 16,1-1-2-16,-3 6 1 0,4-2-3 15,0-2 8-15,-3 0-21 0,3-2 34 0,0-3 3 16,0 3-4-16,0 8-35 0,-1 0 23 0,1-3-6 15,-1-2-5-15,1-1 6 0,0-3 4 16,-1 9-4-16,1-3 14 0,0-2-17 0,-1 5 0 16,0 0-5-16,1-4 10 0,0-14-19 0,0 11 12 15,0 0 6-15,0 4 3 0,0-1 8 16,0-2-19-16,0 0-1 0,0-1 12 0,0-2 0 16,0 0 0-16,0-1 0 0,0 6 6 0,0-2-16 15,0 3-1-15,0-4 13 0,0 4-31 16,0 0 32-16,0-3-5 0,0 3 3 0,0 0-27 15,0-1 0-15,10 15 16 0,-10-29 9 0,0 12-3 16,0-3 12-16,0 2-11 0,0 2 1 0,0 0-4 16,0 4 1-16,0-3-7 0,0 1 13 15,0-5-15-15,0 0-12 0,0-1 32 0,0 0 5 16,9 7-13-16,-7-9-18 0,-2 0 34 16,5 10-41-16,-3-4 23 0,0-3 2 0,0 0 16 15,-1-2-32-15,0 2 17 0,5 4-16 0,-4-2-2 16,1 0-1-16,-2-4 19 0,1 1-6 15,-1-2 19-15,2-1-19 0,-2 1 13 0,0-1 4 16,2-1-23-16,1 10 4 0,-2-2-7 16,0-3 21-16,2 1-25 0,-1-3 13 0,0 6 11 15,2 1-2-15,-3-4 1 0,2-2-4 16,2 4-8-16,-1-3-10 0,1 4 13 16,0-1 20-16,0-5-12 0,1-2-2 0,3 6 5 15,-3-6 6-15,3 5-7 0,-1-5 6 0,3 3-2 16,-2-4 1-16,2 2-25 0,-2 2 12 15,-2-4 4-15,4 2-4 0,1 0 14 0,-4-1-2 16,0-1-7-16,2 4-7 0,-1-5-5 0,0 1 0 16,-3-2-3-16,1 0 27 0,-1 1-11 0,1-3 9 15,7 5-12-15,0-2 17 0,-3-1-7 0,-2 0-5 16,0-2 13-16,-2 0-7 0,1 2-11 16,8 1 8-16,-4-3 4 0,4 2-8 0,-4-1-3 15,0 0 1-15,-2-1 2 0,-2 0-6 16,9 5-5-16,-5-6 5 0,-1 1 3 15,-3 0-2-15,0 0 3 0,1 0 0 0,-3 1-2 0,-2-1-4 16,3-1-2-16,-3 1 3 0,4-1-3 16,-1 0 4-16,-1 1-19 0,4-1 33 0,1 0-19 15,0 0 14-15,-1 0-13 0,0 0 6 16,-2 0 2-16,6 0-1 0,-1 0 4 0,0 0 0 16,-2 0-13-16,0 0 10 0,-3 0-6 0,0 0 0 15,-1 0 4-15,1 0-8 0,-1 0-1 16,-1 0 11-16,2 0-7 0,-1 0 3 0,0 0 3 15,8-12-6-15,-8 12-4 0,12-1 9 0,-4-1-2 16,-2 0 4-16,-2 1-6 0,-1 0 0 16,-2-2 5-16,-1 1-5 0,0 1-4 0,10 0 11 15,-4-2-17-15,2-1 11 0,-3 2 3 0,-13 2-16 16,15 0 7-16,-1 0-3 0,0 0 11 16,-3 0 1-16,0 0-6 0,20-9 7 0,-15 7-5 15,-3 0 6-15,-1 0-10 0,5-1 6 0,-4 1-6 16,-2 0-3-16,-2 1 0 0,1-2 10 15,-1 1 0-15,-2 0-7 0,1 1-7 0,8-3 15 16,0-1-11-16,1 2-4 0,-3-1 4 16,-1 2 12-16,-1-1 4 0,6 0-13 0,-2-2-2 15,1 1 9-15,-3 1 3 0,0 0-4 0,6 0-7 16,-9 0 1-16,0 1 0 0,0-1 6 0,-3 1-5 16,0 1-5-16,8-3 9 0,-5 1-4 15,0 1 2-15,-1 0 3 0,-3-1 0 0,0 2 0 16,0-2-7-16,0 0 0 0,-1 2 11 0,0 0-3 15,0-1-10-15,0 1 8 0,9-5-17 0,-5 3 12 16,1 0 1-16,-2 1 5 0,-1-1 1 16,0 0 4-16,0 2-17 0,8-2 12 0,-3-2-11 15,-3 3 6-15,0 2 1 0,0-3 0 16,-2 0 2-16,-1 3-3 0,9-5 9 0,-5 4-5 16,-1-1-5-16,1 1 2 0,-4 1-14 0,-1 0 24 15,1 0-4-15,0-2-7 0,-1 1-12 16,1 1 19-16,0 0-7 0,2-1-4 0,-2 0 11 15,11 0-2-15,2 0-9 0,-1 0 2 0,-5 0 13 16,6 0-11-16,-3-2-6 0,-1 2 7 16,-1 1 1-16,-3 0 5 0,7 0-8 0,-9 0 1 15,2 0-7-15,1 0 7 0,2 0 0 16,2 0-1-16,-2 0-6 0,0 0 7 0,1 0-1 16,0 0 5-16,-1 0 0 0,-1 0 2 0,-2 0-6 15,4 0 10-15,0 0-8 0,2 0-4 16,-2 0 1-16,-1 0 10 0,2 0-1 0,-1 0 0 15,-2 0 1-15,0 0-5 0,-3 0 0 0,-1 0 8 16,1 0-6-16,3 0 1 0,2 0 0 16,11 14 4-16,-16-14-9 0,-1 0 6 0,0 1 4 15,-3 1-15-15,12 0 6 0,-4-2 9 0,3 3-14 16,-5-2 7-16,0 2 0 0,-2-3 5 0,-2 3-1 16,0-2-5-16,12 2-10 0,-2 1 11 15,-2-2 5-15,2 2-1 0,0-1-22 0,-3-1 7 16,2 1 11-16,-2 1-3 0,4-1 2 15,-9-1-3-15,5 2 6 0,-3-2-4 0,2 3-5 16,1-1 7-16,2-3-6 0,-2 4 2 0,3 0 7 16,-4 1-3-16,4-2-7 0,0 0 13 15,1 0-15-15,-2-2 9 0,3 3 2 0,-5-1 7 16,4-1-10-16,-2 5 5 0,1-4-9 0,1 1 12 16,-3-1 7-16,-1 1-13 0,2-2 7 15,-1 2-2-15,4 0 3 0,-5 2-3 16,4 0-3-16,-5-2-6 0,5 1 7 0,-1 0 2 15,-4 0 1-15,1 0-9 0,0 1 8 0,0-1-1 16,-3 2-1-16,4-2 7 0,-2 1-3 0,2 1 0 16,-1-2-1-16,0 2 9 0,2 0-6 15,-2 0-5-15,-1 0-1 0,2 1 2 0,-3-1 2 16,2 0-13-16,-2 1 9 0,2-1-4 16,1 1 6-16,-3 0 1 0,-2 2-13 0,3 3 1 15,-1-4 1-15,1-1-1 0,-2 1 10 0,2 0-6 16,0 1-4-16,-1-1 10 0,-1 3 8 0,4-1-16 15,-1 0-1-15,1-4 8 0,0 3-5 16,-2 1 0-16,2 0 13 0,-1-2-3 16,1 1-7-16,-2-2 3 0,-2-1 9 0,0-1 0 15,-4-2-3-15,2 3-5 0,-3-4 4 0,-2-2-2 16,-2 1-18-16,1-2 10 0,-1 1 5 0,-2 0-2 16,2 0-2-16,-2-1-15 0,0-1 19 0,2 3-6 15,-2-3 7-15,0 0-13 16,-2 2-4-16,2-2-18 0,-1 0-7 0,0 1-10 15,-1-1-11-15,0 0-38 0,0 0 10 16,0 0-106-16,5-6-57 0,-7 6-42 0,2-4 24 16,-3 0-304-16,0 0 29 0,-4-7 57 0,-5-2 56 15,3-2 8-15,-4-1 20 0,-1-1 73 0,3 0-2 16,-3 0 31-16,2-4-2 0,1 3 14 16</inkml:trace>
  <inkml:trace contextRef="#ctx0" brushRef="#br0" timeOffset="41688.15">29891 753 278 0,'0'0'256'0,"0"0"-26"0,0 0-28 0,0 0-44 16,0 0 15-16,0 0-27 0,0 0-9 0,0 0-1 15,0 0-25-15,0 0 3 0,0 0-23 16,0 0-16-16,0 0 11 0,0 0-20 16,0 0 14-16,0 0 1 0,0 0-29 0,0 0 4 15,0 0-8-15,0 0 0 0,0-13-1 0,0 13 0 16,12-20-19-16,-7 15-1 0,2 0 11 0,0 0-8 16,0 5-17-16,0-4 8 0,-3-1-9 15,-1-1-3-15,4 1 0 0,-3-2 5 16,-1 0-6-16,1 5 0 0,2-7 11 0,-5 2-11 15,1 0-8-15,0 1 13 0,3-2-17 0,-5-1 13 16,5 0-6-16,1 4-3 0,-2-2 16 0,1 0 5 16,-1 0-23-16,0-1 4 0,1 2 10 15,-2-2-7-15,-1 0 13 0,2 1-6 0,-4-3-16 16,6 3 8-16,-1-1 11 0,0 1 1 0,-4 0-7 16,5 1-4-16,-4-3-2 0,0 2 1 15,5 0-7-15,-3 0 22 0,-2-1-5 0,-1 0 1 16,0-1-9-16,2 4-7 0,2-4 10 0,-3 0-2 15,-1 1-1-15,2-2-8 0,0 2 12 16,-1 0 2-16,2 0-6 0,0 3-14 0,-1-3 9 16,-1 1-7-16,-2 1 2 0,2 1 4 15,0-1 7-15,2 2-3 0,0 0 5 16,-4 0 0-16,2-2 11 0,-2 6-16 0,0 0 13 16,0-9-8-16,0 1-11 0,0 2 17 0,0-1-16 15,0 0 19-15,0-1-24 0,0 2 12 16,0-2 2-16,15-7-6 0,-11 6 8 0,-1 0-12 15,0 1-11-15,-1 2 19 0,-2-2 8 0,2 3-4 16,0-2-1-16,1 1 1 0,-1-5-3 0,0 5-10 16,-2 1 5-16,2-2-9 0,-2 4 10 0,2-2-8 15,0 2 2-15,-1-1 2 0,0 1 4 16,-1 3 6-16,0 0-6 0,0-8-4 0,0-1 3 16,0 4 2-16,0 5-5 0,0-10 1 15,0 3 5-15,0 0-10 0,0 7-7 0,0-8 6 16,0 0 6-16,0 2-4 0,8-2 13 0,-8 8-4 15,0-9 3-15,0 2-11 0,0 7-6 0,0-9 13 16,0 0-5-16,0 2 3 0,0 7 2 16,0-9-6-16,0 1 20 0,0 0-23 0,0 8-3 15,0-7 6-15,0 7-9 0</inkml:trace>
  <inkml:trace contextRef="#ctx0" brushRef="#br0" timeOffset="69370.93">26930 1480 269 0,'0'0'114'0,"0"0"-33"0,0 0-16 0,0 0 31 16,0 0-32-16,0 0 14 0,0 0-24 15,0 0 4-15,0 0-6 0,0 0 5 0,0-15 18 16,0 15-17-16,0 0-9 0,0 0-16 0,0 0 6 16,0 0 8-16,5-20-12 0,-5 19-5 15,0-1 6-15,0 1-9 0,0-1 4 0,-2-1-4 16,2 2 1-16,0 0 17 0,-1 0 6 16,0-1-19-16,1 2-30 0,0-1 20 0,-1 1 0 15,0-2 8-15,1 1-22 0,-1 1 7 0,0-1 30 16,1 1-21-16,1 0 7 0,-1-1-4 0,0 0-1 15,-1 1-6-15,0-1 0 0,1 0 7 16,0 1 10-16,-1-1 5 0,1 1-3 16,1-2 12-16,-3 2 13 0,2-2-15 0,-2 2 8 0,2 0 3 15,0 0-27-15,0 0 4 0,0 0-9 16,0 0-7-16,0 0 8 0,0 0-10 0,0 0 4 16,-13-8-5-16,12 8-6 0,-2-1 3 0,1 0-3 15,1 0-1-15,0 1 1 0,0-1 0 16,-1 1-1-16,1 0-5 0,-1 0-5 15,0 0-9-15,0 2 22 0,0-1-9 16,1 1 8-16,-1 0 2 0,0 0-18 0,0 0 7 16,1-1 8-16,-2 1-8 0,2 1 4 15,0-1-7-15,1 2 14 0,-1-1 10 0,2 0-13 16,-1-1 13-16,0 1-10 0,0 1 6 0,1-1-9 16,1-1 3-16,1 1-14 0,-2 1 10 15,-1-4 1-15,0 0 2 0,5 7-4 0,-3-5 7 16,0 1 5-16,-1-1 6 0,1 1-13 0,0-2 15 15,1 1 6-15,1-1-4 0,-2 0-18 16,1-1 23-16,0 0-19 0,0 0 4 0,-3 0-5 16,2 0 18-16,-1-1-9 0,1 0-7 15,-1-1-6-15,0 1 9 0,0-2-18 0,0 1 10 16,1 0-6-16,-2 0 3 0,-1-1-11 0,1 1 9 16,-1-1-1-16,1 0 13 0,0 2-17 15,-1-2-1-15,2 1 8 0,-3-1-5 0,1 1-2 16,0 0-4-16,0-1 9 0,-1 1-18 0,0 2 5 15,0-1 4-15,1-1-8 0,-3 2 9 16,1 0-12-16,1 0 9 0,0 2-13 0,0-1 12 16,0-1 15-16,-1 2-26 0,1 0 3 0,-1-1 21 15,1 3-2-15,1-2-9 0,0-1-5 0,0 1 15 16,0-2-22-16,0 3 14 0,1-3-6 16,0 2 4-16,1 0 3 0,0-2 11 15,0 2-19-15,0-2 24 0,0 0-12 0,2 1-9 16,-1-2 16-16,1 0-3 0,-1 0-6 15,2 0 3-15,0-2-9 0,-1 3 12 0,0-3-19 16,0 0 10-16,-1 0-3 0,1 0-1 0,-2-2 5 16,1 2 3-16,0 2-7 0,-1-4 11 15,-1 2 5-15,1 0-6 0,0-2 7 0,1 1-23 16,-4 2 8-16,2 2-3 0,0 0-3 16,0 0-7-16,0 0 4 0,0 0 8 0,-11-10-5 15,6 9 7-15,0 1 0 0,1 0-6 16,-1 0 4-16,2 0-6 0,-1 1-5 0,-1 0 7 15,1 1 16-15,4-2-27 0,0 0 8 0,-14 6 5 16,9-3 9-16,0 1-5 0,2-1-8 0,0-1 7 16,0 2-6-16,1-1-1 0,0 0 0 15,1-1 8-15,-1 1 0 0,2-1 8 0,0 1-1 16,-1-1-4-16,1 0-4 0,0-1 13 16,1 1 4-16,-1-2-8 0,0 0-12 0,0 0 10 15,5 2-1-15,-3-4-2 0,1 0-5 0,0 1 14 16,-1-2-13-16,0-1 17 0,0 2-27 0,0-2 25 15,-1 0-10-15,-1-1 0 0,2-2-17 16,-2 2 18-16,2-2-6 0,-1 3 0 16,0-3-2-16,-1 7 2 0,0 0-2 0,0-8 10 15,0 1-1-15,0 7 7 0,0-8-12 0,0 8-1 16,0-9-6-16,0 9-4 0,-13-13 3 16,11 11 4-16,-1 0-2 0,-1-1-4 0,0 3 20 15,0 0-12-15,1 0-6 0,-1 2 15 0,0 1-21 16,0-1 10-16,1 2-10 0,-1 0 1 15,1 1 26-15,1 0-19 0,0 0 0 0,0 2 2 16,0-2-11-16,1 1 10 0,1-1 10 0,0 2 4 16,0-7 3-16,0 0-14 0,0 8 3 0,0-1 7 15,0-7-10-15,0 7 0 0,11 3 20 16,-9-7-11-16,2 1-21 0,0-1 15 0,0 0-13 16,1-3 15-16,0 1-6 0,-2-1 9 15,0-1 7-15,2 0-18 0,-3-1 18 0,2-1-14 16,-1-1-3-16,-2 3 4 0,1-4-2 15,-1 1-8-15,0-1-4 0,1 0 18 0,-1 0-16 16,0-1 8-16,-2 2-1 0,1 4-6 0,0 0 11 16,0-7 1-16,0 7-12 0,0-7 12 15,0 7-14-15,0 0-3 0,0-9 21 0,0 9-12 16,0 0-4-16,-8-12 20 0,6 12-9 16,0 0-9-16,0 2 1 0,0 0-2 0,-2-1 10 15,2 1-1-15,0 0-4 0,1 1-1 16,-1 1-2-16,0-1 3 0,2-1-8 0,1 2 6 15,-2-2 7-15,0 1-1 0,1 0-7 0,1 0 7 16,1-1 9-16,-1-1-8 0,0 1-9 0,1 0 7 16,1-2 10-16,1 1-12 0,-1 0 3 15,0-2 10-15,1 0 3 0,-1-1-5 0,1-1-15 16,-2 3 10-16,1-4-2 0,-1 1 8 0,0-1-9 16,1 1 7-16,-2-2-2 0,0 0 8 15,-1 3-11-15,2-3-2 0,-2 2-12 0,0-1 22 16,-1-1-12-16,1 5 5 0,0 0-6 15,0 0-11-15,0 0 3 0,-11-10 8 0,7 8 3 0,1 1-10 16,-1-1 10-16,1 2-2 0,0 0-2 16,0-2 8-16,-2 2 1 0,1 0-6 15,1 0-7-15,0 2-7 0,0-2 3 0,3 0 6 16,0 0 0-16,0 0 9 0,-7 0-9 16,-1 8 0-16,4-5 8 0,3-2 9 0,-1 2-22 15,0-3 6-15,0 0 1 0,1 2 2 0,0 0 6 16,-1-1-12-16,1 0 7 0,0 0 5 0,1 0-13 15,0 0 14-15,0-1 12 0,0 0-18 0,1 0 15 16,1-1-12-16,-1-1 6 0,1 1-13 16,0-2 0-16,2 1 6 0,-2-1 0 0,1-1-2 15,0-1 10-15,5-7-12 0,-2 2 2 16,-3 3-2-16,-1-1-2 0,-1 1-2 0,2 0 6 16,-3 7-5-16,0 0-3 0,0 0 8 15,0-7-6-15,-5 2 8 0,4 5 0 0,-1 2-7 16,1 1 3-16,-1 1 3 0,-1 1-3 0,1-2-1 15,0 1-14-15,-1 1 10 0,1 0 1 16,-3-1 3-16,3 2 12 0,0-3-7 0,0 3 2 16,1-1-19-16,-1 0 11 0,2-2-7 0,-2 2 2 15,2-5 12-15,0 0-2 0,0 7 6 16,0-7 8-16,0 6-10 0,0-6 11 0,0 0-9 16,0 6-8-16,14 3 6 0,-11-8 11 15,1-1-7-15,1 0-15 0,0-3 12 0,1 2-10 16,-1 0-2-16,-1-2 6 0,0 0-3 0,1 0-4 15,-2 0-5-15,-1-2 1 0,1 5-5 16,-2-3 5-16,1 2 12 0,-1-2-1 0,-1 3-8 16,0-1 5-16,-1 2 4 0,0-1-21 0,-1 2-2 15,-1 0-10-15,1 0 10 0,0-1-30 16,-2 1-25-16,1 1-19 0,1-1-36 16,1 0 12-16,-1 1-66 0,-1-1-72 0,1 1-111 15,0-3 25-15,2 2-38 0,-1 0 11 0,0-1 29 16,0 0-9-16</inkml:trace>
  <inkml:trace contextRef="#ctx0" brushRef="#br0" timeOffset="70869.42">26985 1614 262 0,'0'0'258'0,"0"0"-52"0,0 0-16 0,0 0-2 16,0 0-10-16,0 0-10 0,0 0-21 15,0-13-6-15,0 13-9 0,0 0-23 0,0 0 8 16,0 0-5-16,0 0 5 0,0 0-17 16,0 0-11-16,0 0-10 0,0 0-3 0,0 0-18 15,0 0-1-15,0 0-6 0,0 0-8 0,0 0-13 16,0 0 5-16,0 0-1 0,0 0 15 0,0 0-15 16,0 0 2-16,0 0 5 0,4 6 2 15,1 11 14-15,-5-9-12 0,0 4 1 0,0 3 11 16,0 2 7-16,0-1-21 0,0 2-6 0,0 2 6 15,0-4-25-15,0 0 15 0,6-2 1 16,3 10-1-16,-9-15-8 0,6 6-4 0,-6-15-2 16,0 9-17-16,0-1 3 0,0-1 11 15,0-7-45-15,0 7-6 0,0-7-6 0,0 7-11 16,0-7-22-16,0 0-36 0,0 0-45 0,0 0 13 16,8 9-152-16,-8-11-114 0,2 0 28 0,0-1 25 15,-1 0 25-15,1 0-27 0,1-2 10 16,-1 1-2-16</inkml:trace>
  <inkml:trace contextRef="#ctx0" brushRef="#br0" timeOffset="71300.07">27000 1679 272 0,'-2'-6'341'0,"1"2"-58"16,-1 0-21-16,1-2-16 0,0 1-12 0,-1 0-41 16,2 0-17-16,0-1-30 0,1 0 16 0,-1 6-7 15,0 0-9-15,0-7-23 0,0 0 3 16,18-10-19-16,-10 7 2 0,1 0-17 0,1 2-19 16,1-1-2-16,-2 2 11 0,1 1-24 0,2 0 22 15,-2 0-19-15,4 0-9 0,-2 3-16 0,-1 0 11 16,-1 2-7-16,0 1-5 0,-1 0-6 15,0 0-4-15,0 0 2 0,1 0 4 0,0 0-15 16,16 13 14-16,-17-8 16 0,-3 1-22 16,-1-1-7-16,-1 0 23 0,0-1-4 0,-2 3-3 15,0-3-6-15,-1 0 0 0,-1 1-19 0,0 0 1 16,0-5 29-16,0 0-2 0,0 12-5 16,-18 13-2-16,10-15-3 0,0-4-8 0,-5 4 3 15,1 1-5-15,-5-3-3 0,3 0-48 0,0-2-36 16,-1 0-23-16,0-1-40 0,4-3-50 15,3-2 17-15,-2 1-181 0,2 0-118 16,2 0 23-16,1 0 24 0,0 0 47 0,-1 1 24 16,6-2 23-16,0 0 14 0,0 0 6 0</inkml:trace>
  <inkml:trace contextRef="#ctx0" brushRef="#br0" timeOffset="71474.03">27052 1739 503 0,'1'1'331'0,"-2"2"-71"0,0-3-36 15,1 2-44-15,0-1-69 0,0-1-74 16,0 0-6-16,0 2-259 0,0-2 20 0,1 0 15 16,-1-2 14-16,1 2 10 0,-1-1 10 15</inkml:trace>
  <inkml:trace contextRef="#ctx0" brushRef="#br0" timeOffset="75531.26">26865 1389 234 0,'0'0'160'0,"0"0"-25"0,0 0-21 0,0 0 13 16,0 0-19-16,0 0-19 0,0 0 8 0,0 0-18 15,0 0-19-15,0 0-10 0,0 0 0 16,0 0-19-16,0 0 5 0,0 0 2 0,0 0 1 16,0 0-4-16,0 0-3 0,0 0-3 15,0 0 23-15,0 0-23 0,0 0 1 0,0 0-1 16,0 0-3-16,0 0 12 0,0 0-32 0,0 0 13 16,0 0-3-16,0 0 5 0,0 0-1 15,0 0-4-15,0 0-24 0,0 0 21 0,0 0-3 16,-4-4-17-16,4 7-34 0,0-2 5 15,-1 0-78-15,1 1-67 0,-1-1-68 0,0-1-81 16,1 0 16-16,-1 1-2 0</inkml:trace>
  <inkml:trace contextRef="#ctx0" brushRef="#br0" timeOffset="83493.3">26943 1364 304 0,'0'0'99'0,"0"0"-16"0,0 0-5 15,0 0 9-15,0 0-10 0,0 0 13 0,0 0-5 16,0 0-7-16,0 0-9 0,0 0-8 16,0 0-3-16,0 0-21 0,0 0 22 0,0 0 1 15,0 0 2-15,0 0 1 0,0 0-8 0,0 0-3 16,0 0 4-16,0 0-14 0,0 0 10 0,0 0-18 16,-21-12 1-16,21 10 4 0,-2 1 5 15,1-1 0-15,0 1-2 0,1-1-4 16,-1 2-18-16,1-2 13 0,-1 1 5 0,1-1-7 15,-1 2 31-15,-1-1-6 0,0-1-2 0,2 0 2 16,-3 1 1-16,2 0-12 0,0-1-8 16,0 2-3-16,1-2-5 0,-1 2 3 0,2-1-12 15,-1 1 15-15,-1 0-26 0,1 0-2 16,-2-2 13-16,1 2-2 0,-1 0-16 0,2 0 11 16,-1-2-9-16,2 2 4 0,-2 0-5 15,1 0 15-15,-2 0-11 0,1 2 0 0,0-2-5 16,0 0-8-16,0 0 7 0,-1 0 6 15,1 1-4-15,0 0-3 0,-1-1 12 0,1 0-11 16,-2 3-1-16,2-3 10 0,-4 2-5 16,3-1-15-16,1 1 7 0,-1 0 13 0,0 0-12 15,0 1-7-15,0-1 12 0,1 0 8 0,0 1-7 16,0-1 7-16,1 0-15 0,-2 1 15 16,2 0-13-16,-2-3-11 0,2 2 7 0,-2 1 8 15,1-1 11-15,0 1-20 0,2-1 9 0,0 0-2 16,-1-2 6-16,0 0-8 0,0 0 9 15,0 0 1-15,0 0 1 0,0 0-4 16,0 0-2-16,0 0 2 0,0 7 7 0,0-7-3 16,0 0-3-16,0 0 4 0,2 5-11 15,0-5 4-15,0 0 17 0,-2-2-13 0,1 2 10 16,0-2 5-16,0-1-18 0,1 1-4 16,-2-1-5-16,0 1 11 0,2 0 4 0,-3-1-3 15,2 0 4-15,-1-1 6 0,1 1-20 0,-1 2 4 16,1-3 5-16,-1 2 10 0,0-1-17 0,0 1 14 15,0 0-18-15,0-1 11 0,0 1-15 16,0 2 8-16,0 0-8 0,0 0 11 0,0 0 0 16,0 0 10-16,0 0-10 0,0 0-5 15,0 0 6-15,0 0-13 0,-7-10 6 0,5 10-8 16,-1 0 18-16,2 0 4 0,1 3-6 16,-1-3 1-16,0 2 1 0,0 0-10 15,0-1-3-15,1 2 8 0,-1-2 8 0,1 4-16 16,-1-3 4-16,0 1 13 0,2 0-12 0,-1 0 7 15,1-2-7-15,-1 2 3 0,1-1 3 0,-1 1-6 16,0-1-4-16,1 0 12 0,-1-1-5 0,1 1 1 16,0 0 16-16,-1-2-7 0,1 1-2 15,0 1 16-15,-1-2-18 0,3 0 6 16,-3 0 2-16,2 0-4 0,0 0-8 0,0-3 8 16,0 1-6-16,-1 0 12 0,0 0-14 0,0-1 6 15,-1-2 1-15,1 4 4 0,-1-2-2 0,1-2-7 16,0 2 4-16,-1 0 3 0,0-2-19 15,0 2 6-15,-1 0 3 0,2 0-3 0,-2 0-8 16,1 3 6-16,0 0-8 0,0 0 10 16,0 0 6-16,0 0-7 0,0 0-3 0,0 0 13 15,0 0-2-15,0 0-11 0,0 0 2 0,-4-9-2 16,3 10-5-16,-1 2 8 0,1-2-5 16,1 3 1-16,-2-1 1 0,2 1 5 0,-1-1 12 15,1 1-12-15,0-1-7 0,0 2 9 0,0-1 12 16,1 1-1-16,-1-2 0 0,0-3-13 15,0 0 9-15,0 7-10 0,0-7-7 0,0 8 19 16,9 1-1-16,-7-6-5 0,0 0-9 0,1-1 8 16,-1 0 13-16,1 1-14 0,0-1 1 0,-1 0 8 15,2-2-12-15,-2 0 16 0,2 0 6 16,-2 0-14-16,1 0-5 0,-1-1 14 0,1-1-13 16,0 0 4-16,-1-2 6 0,0 1-4 15,0 0-17-15,0-1 6 0,-1-1 2 16,1 3-3-16,-1-3-10 0,-1 2 10 0,0-1 12 15,0-1-4-15,-1 4 9 0,1-1-8 0,0 2 2 16,0 0-13-16,0 0 1 0,0 0-1 16,0-7 17-16,0 7-15 0,0 0-11 0,0 0 9 15,0-7-3-15,0 7 9 0,0 0-6 0,-5-6 1 16,4 7 8-16,0 1-6 0,0-2-13 0,0 3 10 16,0-1-2-16,-1 1 12 0,1 1-8 15,0 0-5-15,1 0 7 0,0-2-1 0,0 3 9 16,0-1-7-16,1 0-5 0,0-1 10 0,-1 1-3 15,0-4-7-15,0 0 4 0,0 0-4 16,8 12 25-16,-5-8-17 0,-1-2 3 0,0 0-1 16,2-1 10-16,-1 0-6 0,0 1 0 0,-1-2 17 15,1 0-8-15,0 0-4 0,-1 0 21 16,1 0-38-16,-1-3 5 0,-1 2 10 0,0-2-8 16,0 1 6-16,1-2-9 0,-1 1 2 15,1-1 9-15,-3 2-11 0,2-1 7 0,-2-1-6 16,2 1-15-16,-1-1 4 0,0 0 8 0,1 0-2 15,0 2-11-15,-1 2 20 0,0 0-9 0,0 0 6 16,0 0 4-16,0-7-25 0,0 7 18 16,0 0-6-16,0 0 3 0,0 0-10 0,-10-11-5 15,9 9 10-15,-1 2 10 0,-1 2-15 0,1-1 7 16,0 1-1-16,-1 1-9 0,2 0 6 16,-2 1-1-16,2-2 2 0,1 1 1 0,-2 3 13 15,2-1-14-15,-1-2 6 0,2 2 4 16,-1 0-9-16,2-3-6 0,-2-2 18 0,0 0-11 15,0 0 8-15,0 7-3 0,8 3 5 0,-6-7 14 16,0-1-12-16,0 0-8 0,1-1 16 0,-1 1-24 16,0 0 21-16,3-2-18 0,-3 0 32 15,-1 0-9-15,2 0-10 0,-1-1 2 0,-1-1-6 16,2 1-8-16,-2-2 8 0,2-1 20 0,-4 2-19 16,2-2-3-16,-1 0 6 0,0 0-12 15,0 0 7-15,-2 0-16 0,2-1 8 0,-2 2 6 16,-1-1-12-16,3 4 3 0,0 0-1 15,-4-10 15-15,3 7-9 0,-1-1-16 0,1 3 7 16,0-1 10-16,-2 0-7 0,1 1-2 0,0 1 13 16,0 0-16-16,0 0-2 0,0 1 8 15,1 1 14-15,-1 0-26 0,1 0 6 0,0 1-3 16,0 0 6-16,1-1 6 0,-2 2-3 0,4-1-3 16,-1 0 10-16,-1 0-8 0,0 0 9 15,2 1-8-15,-1-1 12 0,0 0 0 0,0-1 8 16,1 0 5-16,0 0-18 0,0-1 6 0,-1 1 6 15,1-1 6-15,0 0-7 0,0-1-8 0,0 0 4 16,0 0 11-16,-2-1-5 0,3 1-11 16,-1-3-4-16,0 1 8 0,-1 0 9 0,-1 0 4 15,2-1-2-15,-2-1-9 0,0 1-2 0,-2-1 5 16,1 1-7-16,-1 0-5 0,2 0 3 16,-1-1-6-16,0 2 4 0,0-1-6 0,-1 3 5 15,1-2 6-15,-2 1-10 0,1 0 0 0,-1 2 8 16,1 1-11-16,0-1 7 0,0 1 13 15,0-1-11-15,1 1-3 0,-2 1 7 0,1 0 1 16,-1 0 2-16,0 0 2 0,2 0-4 16,2-1-18-16,-2 0 16 0,0 1 13 0,1-1-12 15,0 0 0-15,1 0 6 0,-1-1 8 0,2 1-20 16,-2-1 0-16,2 0 4 0,1-1-1 0,-1 2 16 16,1-2-16-16,-1-1 7 0,0-1-8 15,-1 1 17-15,3-1-17 0,-2 0 3 0,-1-1-3 16,-1 0 2-16,0-2 20 0,0 1-15 15,0 0-6-15,-2-1 0 0,2 0 11 0,-1 2-7 16,1 1-5-16,-1-1-8 0,0-1 14 16,1 4-13-16,0 0 0 0,0 0 12 0,0 0 6 15,-6-8-18-15,5 7-2 0,-1 2 10 0,-1-1 12 16,0 2-15-16,1 1-9 0,0-1 15 16,1 1-11-16,-1 2-1 0,1 0 1 0,0-1 15 15,0 1-10-15,0 0-3 0,2-1-1 0,-1 1 17 16,0 0-18-16,0-5 3 0,0 0 21 15,0 0-19-15,0 8 3 0,0-8 3 0,0 7-1 16,0-7-4-16,0 0 1 0,11 14 3 0,-9-13-5 16,2 1 15-16,-2-2 4 0,0 0 3 15,2 0-9-15,-2-2-10 0,-1 2-2 0,1-3 10 16,-1-1-10-16,-1 1 6 0,-1-1 9 0,2 1-11 16,-2-1-7-16,1 0-5 0,-1 0 21 0,2 0-11 15,-2 0-7-15,0 0-2 0,0 1-1 16,0 0-1-16,1 3 24 0,0 0-20 0,0 0 12 15,-8-5-7-15,6 5-6 0,-1 1-2 16,0 0 1-16,0 1-1 0,1 0 5 0,-2 0 5 16,2 1-3-16,0-1-4 0,0 1-2 0,0-1 7 15,0 0-4-15,1 2 14 0,2-3-10 16,-2 2 11-16,-1-1 3 0,2 0-12 0,0 0-1 16,0-1 15-16,0 1-19 0,1-2 9 15,0 0 2-15,0 0-9 0,0 0 6 0,0 0 3 16,0-2 10-16,1 0-13 0,-1 1 14 0,0-2-8 15,-2 1 12-15,2 0-29 0,-1 0 19 16,0-1-12-16,0 1 10 0,1-1-22 0,-2 0-2 16,1 2-2-16,0-2-13 0,0 3-3 0,-1 0 0 15,0 0-1-15,1 0-7 0,-1 0-16 16,0 1-6-16,0 1-3 0,0-2-34 0,0 2-22 16,0 1 12-16,0-1-117 0,1 0-111 15,-1 0 24-15,0 0 22 0,1-1-46 0,0 1 15 16,-1-1 11-16</inkml:trace>
  <inkml:trace contextRef="#ctx0" brushRef="#br0" timeOffset="95843.03">25076 2467 386 0,'0'0'207'0,"0"-12"-24"0,0 12-25 0,0 0-20 16,0 0-5-16,0 0-19 0,0 0-4 16,0 0-11-16,0 0-23 0,0 0 6 0,0 0-11 15,0 0-13-15,0 0 9 0,0 0-12 16,0 0-9-16,0 0-6 0,0 0 11 0,0 0-27 16,0 0 13-16,0-13 3 0,0 13-2 0,0 0 3 15,0 0-7-15,0 0-4 0,0 0-6 16,0 0 8-16,0-13-11 0,5-3-6 0,-1 13 10 15,1-1 2-15,-1 1-12 0,1-1 0 0,0 1 0 16,8-5-13-16,-4 2 27 0,-2 1-14 16,-2 0 6-16,0 1 4 0,0 0-13 0,0 0 1 15,-1 2-12-15,0-2-2 0,0 1 6 16,1-2 2-16,8-2 1 0,-5 0 1 0,1 4-4 16,3-6 0-16,-1 1 8 0,2-2 0 15,-3 5 2-15,-2 0 0 0,3-2-3 0,-2 0-5 16,-4 2-6-16,1 3 16 0,-2-2-15 0,-1 1 0 15,1 0-3-15,0 1 17 0,2 0-18 16,-2 1 13-16,-1-2-2 0,0 0-3 0,1 0-9 16,0 0 14-16,1 1-8 0,2-1-4 0,5-5 8 15,-1 4-19-15,1-3 3 0,0 0 18 0,-1 0-3 16,-3 2-10-16,4-1 6 0,1 0 5 16,-5 2-12-16,0 0 14 0,-1 1-1 15,1-1-20-15,-4 1 7 0,0 1 2 0,-1 0 8 16,0-1-9-16,2 0-2 0,-1-1 5 0,0 2-3 15,1-2 0-15,-2 0 15 0,3 0 2 0,3-4-16 16,-1 1 7-16,-1 2-1 0,4-4 6 16,0 1-13-16,-2 1 14 0,-3 2-3 0,1 0 2 15,-1 4-6-15,0-4-5 0,-3 2-4 0,2 0 4 16,-3 1 5-16,3-1-9 0,9-6-1 16,-5 3 5-16,-1 0 7 0,-1 3-6 0,0-2-2 15,-2 1-4-15,0 1 3 0,-1 1 4 16,0-1 7-16,0 0-10 0,-1-1 8 0,1 1-9 15,0-1 7-15,0 1-4 0,-1 2-7 16,1-3 0-16,7-3 10 0,-1 0 0 0,1 0-3 16,0-2-9-16,1 3 6 0,-1-3-2 0,-2 1 19 15,-1 3-13-15,-1 0 13 0,-1 1-20 16,7-5 1-16,-6 3 19 0,1 0-15 0,-1 0 2 16,0 1-2-16,-1 2 0 0,-1-1 2 15,0 2-7-15,-1-1-1 0,-1 1 21 0,2-1-14 16,-1 1 8-16,0-1 5 0,0 1-11 0,0-3-8 15,1 3 10-15,10-5 5 0,-3-1-13 16,1-1 7-16,-3 1-4 0,2 1-8 0,-2 1 22 16,5-2-6-16,-7 3 3 0,0-2-1 0,5-1-5 15,-1-1-12-15,-1 4 2 0,-3 0 0 16,-2 0 17-16,-1 3-8 0,2-1 9 0,-3 1-13 16,-1-1 13-16,0 2-10 0,1-2-1 0,0 2-7 15,-1-1 14-15,0 0-9 0,2 1 10 16,-2-3-8-16,0 2-10 0,1 0-1 0,2-1-2 15,-1 0 12-15,9-2 0 0,-1-4-1 0,-3 5 1 16,-2-2 13-16,-1 2-16 0,-1 1 10 16,0 0-15-16,0-1 9 0,-2 2-4 0,-1-1 4 15,-1 0 0-15,1 2-2 0,0-1 0 0,0 1 12 16,-1 0-16-16,2-2 10 0,-2 1 6 0,1 1-6 16,0 0 6-16,1 0-16 0,-2 0-2 15,1 1 11-15,-1-3-5 0,2 1 7 0,1 0 3 16,1 1-4-16,-2-3 2 0,0 2 3 15,10-6 1-15,-5 4-18 0,-6 1 14 0,3 0-2 16,-1-1-13-16,-1 3 17 0,-1-1 5 0,0-2-16 16,-1 3 6-16,2-1-4 0,-1 2 3 15,-1-3 5-15,1 2 3 0,0 0-12 0,0-2 2 16,1 2 17-16,-1 0-12 0,0 1-6 16,0-2 6-16,3 0-6 0,-1 1 4 0,0-2-3 15,-1 1 2-15,1-2 7 0,-1 1-11 0,2 1 1 16,-1 2 10-16,-1-4-5 0,0 3-4 0,-1-1-3 15,1 0 7-15,-1-1 4 0,1 3-6 16,1-3-3-16,-2 3 9 0,0-2-6 16,-1 0-3-16,2 1 4 0,-1 0-8 0,-1-1 9 15,2 0-3-15,-1-1 11 0,3 2-10 0,-2-2-10 16,2 2 22-16,7-5-7 0,-2 1-5 0,-6 3 4 16,2-1-3-16,-1-1-8 0,0 1 4 0,-4 1 14 15,1-1-5-15,1 3-13 0,-2-1 18 16,2 0-5-16,-2-1-10 0,0 2 3 0,1-1-1 15,0-1 4-15,-1 0 11 0,3 2-14 16,-2-1 4-16,0-1 0 0,0 1 7 0,0-3-6 16,3 4-5-16,-1-3-5 0,2 1 2 15,-1 1 0-15,0-2 4 0,0 3-6 0,-2-3 8 16,1 3 11-16,1-2-15 0,-2 0-2 0,0 1 3 16,-2-1 4-16,2 0 5 0,-1 2-20 0,1-1 17 15,-1 0-13-15,1 0 6 0,-1-1 7 16,1 2-7-16,-1-3-6 0,1 3 4 0,-1-2 13 15,0 0-11-15,1 1 17 0,-1-1-15 0,3 0 9 16,-1 1 4-16,-1-1-5 0,2 0-11 16,-1 1 9-16,1-1-8 0,-2 2-6 0,0-3 2 15,1 1 1-15,-1 0 2 0,-1 1 6 0,1 0-2 16,0 1 3-16,0-3-2 0,-1 3-1 0,0-2-7 16,0 0 13-16,1 2-9 0,-1-1 11 0,-1-2 1 15,2 1-8-15,1 0-4 0,1 1-9 16,-2 0 4-16,0-2-7 0,1 2 6 0,0 0 5 15,0-1 16-15,1 1-4 0,-2-2-14 16,0 2-2-16,-2-2 7 0,1 3-3 0,1-2 12 16,0 0-11-16,0 1 6 0,1-1-10 15,-1 0 1-15,0 1-8 0,-1-1 10 0,1 0-3 16,0 2 14-16,-1-3-1 0,-1 3-2 0,2-2 4 16,0 0-19-16,0 1 8 0,-1-1-2 0,3 0-4 15,9-3-3-15,-6 0 5 0,-2 4 9 0,1-1-10 16,-3 1 4-16,-1-2 11 0,0 3-11 15,-1-3-1-15,-1 3 13 0,0-2-22 0,1 0 24 16,-1 2-23-16,0-1 8 0,-1 1-2 16,2-1 0-16,-1 0-3 0,1-1 12 0,0 1-7 15,0 0 1-15,-3 1-1 0,2-1 1 16,2 0 8-16,-3 0-7 0,4-2 6 0,-2 3-3 16,2-3-6-16,-1 1 3 0,0 0 9 0,0 0-9 15,1 2-6-15,-2-3 6 0,1 3-5 16,0-3 1-16,-2 2 0 0,2-1 4 0,-1 1-2 15,-1 0-3-15,1 0 20 0,-1 0-10 0,0-1-10 16,0 2 14-16,1 0-6 0,-1-2-10 0,1 2 5 16,-1-1 11-16,0-1 8 0,2 2-5 0,-1-2-3 15,-1 0 3-15,1 0-8 0,1 0 7 16,1 0 2-16,-1 0-12 0,0 0 9 16,-1 1-14-16,2-1 5 0,-2 1 3 0,2-1 3 15,0 0-11-15,-3 0-3 0,1 0 11 0,0 2 12 16,-1-2-12-16,0 1 7 0,3 0-6 15,-3 0-1-15,0-1 0 0,1 1-21 0,-1-1 23 16,0 0-10-16,0 1 6 0,1-1 8 0,1 1-9 16,0-1 2-16,0 0-3 0,11-3-6 15,-3-2 6-15,1 3 0 0,-1-1-4 0,-3 1 13 16,-2-1-9-16,4 0 8 0,-2-1-7 16,3 4 6-16,-3-1-10 0,-3 1 12 0,-2 0-15 15,3-1-1-15,-2 3-2 0,-5-2 10 0,5-1-2 16,-4 3 10-16,4 0-12 0,0-2-6 0,-5-1-2 15,3-1 16-15,-1 4-5 0,1-1-9 16,2-1 4-16,-2 0-8 0,1-1 16 0,3 1-13 16,4-3 14-16,-2 3 2 0,-4-3 8 0,3 0-4 15,3 1-10-15,-5 2 7 0,1 1-4 16,-1-2 5-16,1-1-11 0,-7 1-2 0,6 3-1 16,-3-2 17-16,-3 2-9 0,0 0-7 0,0 0 13 15,0 0-16-15,10-6 8 0,-5 4 6 0,-5 2-5 16,0 0-8-16,14-12-1 0,-5 10 5 15,2-1-2-15,0-1 21 0,0-1-14 0,0 0-12 16,-1 1 11-16,4-2-6 0,-3 2 14 16,-5 0-9-16,2 2 5 0,5-2 0 0,-5 1-14 15,-2-2 23-15,1 3-7 0,0 0-13 16,-2 1 6-16,1-1-15 0,-2 0 18 0,-2 1-12 16,5-1 14-16,-4-1-12 0,1 1 3 0,1 1 8 15,-1 0-6-15,6-6 14 0,-1-1-18 0,1 4 0 16,1 1 9-16,0 0-8 0,0 0 12 0,2 0-2 15,0-2 6-15,-2 2-16 0,-2-1 6 16,0 0 2-16,4 0-7 0,-3-1 17 0,1-2-14 16,-3 5-5-16,-3-2 21 0,1 3-26 0,2-1 10 15,-3 1-13-15,-1-2 12 0,-1 3-8 16,0-1 23-16,0-2-20 0,5 3 11 0,0-3-9 16,1-4 9-16,1 5-4 0,1-3 2 0,-2 2-6 15,5-3 7-15,-5 3-8 0,1 0 10 0,2 0-16 16,-2-2 15-16,-5 2 3 0,3-2-6 15,3 3 16-15,-1 1-21 0,-3-5-3 0,-1 1 12 16,1 5-8-16,-3-3 13 0,1 1-4 0,-1 0 2 16,-4 2-3-16,0 0-6 0,0 0 4 15,16-7-12-15,-11 4 2 0,1-1 16 0,4 0 2 16,2 4-20-16,-4-11 12 0,4 8-4 16,3-2-1-16,-2 0 13 0,1 1-6 0,-1-2-11 15,3 1-2-15,0 0 11 0,-3 0-6 0,0-1 14 16,1 3-9-16,-2-2 1 0,-1 0-18 0,-7 1 20 15,5 1-13-15,0 1 14 0,-2-1-10 0,0-2 5 16,-4 3 10-16,0 0-9 0,2-3 0 16,0-5-3-16,1 8-15 0,4-1 18 0,2-1-10 15,-3-4 15-15,7 2-1 0,-1 2-14 0,0-3 11 16,-4-1 7-16,8-1-25 0,-2 2 11 16,1 2 19-16,-5 0-15 0,1-3-7 0,-1 0 15 15,2 4-8-15,-4-3 2 0,0 6-5 0,3-6 1 16,-7 2 18-16,1 2-12 0,1-5-13 15,0 4 7-15,-2-1 0 0,7-2-7 0,-2 0 22 16,1 4 0-16,-2-4-1 0,0 1-3 0,2 0-23 16,0-2 12-16,1-3-5 0,-3 6 7 15,1 0 9-15,0 2-9 0,1-2 8 16,0 0 0-16,-1-1-4 0,-2 1-13 0,1-1-2 16,3 2 11-16,-7 1 4 0,2-2-2 0,-1-2-5 15,1 2 3-15,1-2-7 0,-2 1-1 0,0 0 9 16,-2 3 1-16,5-1-8 0,0-4 0 15,1 1-1-15,-3 4 5 0,6-1 12 0,-1 0-13 16,-1-3 15-16,-1 2-8 0,4 2 5 0,-2-2-11 16,-1-3 7-16,1 1-2 0,1 2 0 15,-1-2-7-15,0 4-7 0,-2-5 5 0,0 7 0 16,-1-4 5-16,-2-1 12 0,1 2-18 0,-2 0 0 16,-2-2 20-16,-1 4-9 0,-2-1-16 15,5 0 14-15,-2 0 1 0,1-3 5 0,2 1-2 16,-7 1-18-16,8-2 5 0,0 3 14 0,-1-2-10 15,3 2-11-15,-1-4 8 0,-3 3 1 16,4 4 21-16,-1-5 3 0,-2-2-28 0,3 4 6 16,-2-1 15-16,4-2-18 0,0 1-7 0,-1 1 3 15,1-3 22-15,-6 4-8 0,5-3-2 16,-7 2 13-16,5 0-25 0,-5 1 23 0,4 2-13 16,-3-5-4-16,-1 4-6 0,-1-1 21 0,1 0-6 15,-2 0 4-15,6-1-9 0,1-1 4 16,-1 0 2-16,1 1-18 0,1-1 11 0,3 2 4 15,5-1 4-15,-8-1-21 0,1 0 15 0,4-3-7 16,-3 3 18-16,2 1-8 0,-3-1-7 16,3 0-9-16,-1 3 22 0,-3-2-19 0,-4 0 13 15,2 2 11-15,-1-3-10 0,-3 4-2 0,1 0-12 16,-3-2 19-16,6 0-18 0,-1 1 11 16,-1-1-5-16,-3-1 8 0,5 2-15 0,-1-1 2 15,2 1 1-15,2-4 19 0,-2 2-13 0,4 1 12 16,-3-1-23-16,1-1 22 0,-7 0-15 15,13 3 21-15,-5 0-22 0,-5-3 12 0,-5 2-7 16,3 0 7-16,2 3-2 0,-9 0-8 0,5-3 11 16,3 3-4-16,-1 0 2 0,-10 0-24 0,8-3 25 15,-2 1-4-15,4 0-18 0,-3 1 6 16,0-5-3-16,5 4 6 0,-2-1 7 0,4-1 7 16,-2 0-12-16,2-2 19 0,1 2-17 0,3 1-4 15,-5-1-1-15,3-1 22 0,-2-1-15 16,3 2-13-16,-5 0-2 0,3 1 3 0,-2-4 28 15,-1 2-5-15,1 3-20 0,-2-1-1 0,-1-3 0 16,-2 4 5-16,1-2 11 0,2 1-10 0,0-6 8 16,0 6-10-16,3-1 22 0,0 3-13 15,1-4 3-15,0 0 2 0,1 1 3 0,1-1-25 16,-3-1 11-16,2 2 1 0,1-2 7 0,-1-1-11 16,-1 0 3-16</inkml:trace>
  <inkml:trace contextRef="#ctx0" brushRef="#br0" timeOffset="108546.84">30154 122 282 0,'0'0'140'0,"0"0"-26"0,0 0-23 16,0 0-11-16,0 0 25 0,0 0-28 0,0 0-9 15,0-12-14-15,0 12 14 0,0 0-4 0,0 0-22 16,0 0 20-16,0 0-6 0,0 0-8 15,0 0-8-15,0 0 9 0,0 0-33 0,0-15 18 16,10 0 13-16,-10 15-5 0,-3-3 10 16,8 3-21-16,-7-2 9 0,2 2-4 0,1-3 1 15,-1 0-23-15,1 1 11 0,-1-1 2 0,2 1 2 16,-2-1-6-16,2-3-3 0,-2 6-9 0,0-4 4 16,-3 1 19-16,3-3 0 0,3 1 12 15,-3 2-7-15,4 1-7 0,-4 0 2 0,-4 2-15 16,4-1 17-16,0-3 1 0,2 3 2 0,0 2 8 15,-2-1 4-15,0 3-17 0,0-6 14 16,0 6-12-16,0-3-4 0,-2-3 5 0,4 3-5 16,-4 0 0-16,2 0 19 0,-2-3-14 15,0 3-1-15,2 3 5 0,-1-4 1 0,2-2-11 16,1 4 6-16,-2-1-15 0,0 0 0 0,2 0-3 16,-2 3 7-16,-2-3-15 0,4 0 4 15,-2 0-4-15,2 3 11 0,-4-1-12 0,4 5 7 16,-4 0-8-16,2 3 6 0,0-1 16 0,-2 2-17 15,2 0 0-15,2 3 11 0,-2 1-2 16,0-1-15-16,-2-1 14 0,0-1-4 0,0-1-7 16,2 3-8-16,-2-2 15 0,2-1 4 15,0 4-1-15,-6-1-23 0,6-14 7 0,0 7 12 16,0 3-2-16,0-2-5 0,0-1-6 0,0-2 14 16,0-5-6-16,0 7-25 0,0-7 15 15,0 9-6-15,0-9-20 0,0 8 20 0,0-3-25 16,0-5-1-16,0 7-28 0,0-7-31 15,0 8-13-15,-4 2-26 0,3-6 11 0,-3-4-147 16,2 6-130-16,2-5 28 0,-2 3 22 0,0 0 0 16,-1-2 19-16,-1 0 7 0</inkml:trace>
  <inkml:trace contextRef="#ctx0" brushRef="#br0" timeOffset="109005.06">30132 543 412 0,'-3'3'271'0,"6"-1"-23"15,-3-2-38-15,0-2-14 0,-2 4-32 0,1-2-6 16,2 0-27-16,3 3-4 0,-6-2 2 0,2 3-5 16,-2 3-10-16,-3 2-5 0,2 1-16 0,1 3-6 15,0-2 7-15,-1 1-23 0,-1 4 12 16,2-7-31-16,-2 3-5 0,0 0 10 0,0-1-12 15,-2-1-5-15,4 3 1 0,0-1-5 16,-1-2 3-16,3-10-13 0,0 10-1 0,0 1 5 16,0-2-11-16,0 0-12 0,0 0 4 0,0 0 4 15,0-2-17-15,0-7-2 0,0 6-5 16,0 1-6-16,0-7-28 0,0 7 3 0,0-7-31 16,0 0-28-16,-7 7-15 0,7-7-16 15,0 0 11-15,0 0-184 0,0 0-102 0,0 6 25 16,0-6 8-16,0 7 10 0,0-7 19 15</inkml:trace>
  <inkml:trace contextRef="#ctx0" brushRef="#br0" timeOffset="109344.47">30136 995 418 0,'-2'6'243'0,"0"1"-16"0,-1 0-34 15,-1 0-34-15,1 2-21 0,3 2 6 16,-4-1-20-16,1 3-4 0,-1-2-8 0,4 3-17 15,-4-1-2-15,4 5-24 0,-2-3 17 0,2-7-12 16,0 2-17-16,0 3-7 0,0 0 12 0,0-1-3 16,0 0-33-16,0-2-23 0,0 2-46 15,0-3-18-15,0 1-28 0,-12 9 7 16,12-14-113-16,-4 0-87 0,2 0-72 0,1 0 17 16,0 2 15-16,0 0-23 0</inkml:trace>
  <inkml:trace contextRef="#ctx0" brushRef="#br0" timeOffset="109646.27">30076 1502 285 0,'-1'4'232'0,"1"1"-39"0,0-1-29 16,-1 1-27-16,0 1-20 0,0 0-11 0,1 0-35 15,-1-2-4-15,-1 2-12 0,2-6-11 16,0 0-34-16,0 7-2 0,0 2-50 15,0-4-58-15,0-5-105 0,0 8-102 0,0-1 6 16</inkml:trace>
  <inkml:trace contextRef="#ctx0" brushRef="#br0" timeOffset="109977.15">30062 1931 412 0,'0'8'142'0,"-11"14"18"16,8-10-36-16,2-2-3 0,0 0-19 0,1-1-6 15,-2-1-21-15,2-1-17 0,-2 2-14 16,2-1-31-16,0-1 0 0,-2 11-79 0,2-4-69 16,0-5-73-16,0-2-123 0,-4 1 4 0</inkml:trace>
  <inkml:trace contextRef="#ctx0" brushRef="#br0" timeOffset="110290.48">30034 2419 376 0,'-1'4'242'0,"1"-1"-25"0,1 2-32 16,-1 1-35-16,-1-2-8 0,2 2-2 0,-2-2-27 16,2 0-13-16,-1 2-27 0,-2-1-18 15,2-5-13-15,0 0-24 0,0 0 7 0,0 8-19 16,0-1-41-16,0 0 8 0,0-1 3 15,0-6-78-15,0 9 11 0,0 0-22 0,0-1-58 16,0-1-104-16,0 5-29 0,0 4-26 16</inkml:trace>
  <inkml:trace contextRef="#ctx0" brushRef="#br0" timeOffset="110551.18">30046 2790 212 0,'0'4'274'0,"0"2"-25"0,0-1-25 16,0 3-33-16,0-2-14 0,0 13 4 0,0-13-35 15,0 6-15-15,0 2-17 0,0-2-14 16,0 0-17-16,0 2-3 0,-12 13-21 0,10-16-35 15,2 0-10-15,0-4-36 0,0 2-31 16,0-9 7-16,0 7-112 0,0-1-84 0,0-6-69 16,0 8 24-16,0 0-68 0,0-1 6 15</inkml:trace>
  <inkml:trace contextRef="#ctx0" brushRef="#br0" timeOffset="110759.23">30048 3188 331 0,'0'4'225'0,"0"3"-30"0,0-1-30 0,0 11-46 16,0-9 5-16,0 0-35 0,0 2 1 0,0 0-43 15,0-2-20-15,0 1-4 0,0-1-111 16,-12 6-115-16,11-8-67 0,1-6-36 15,0 0 0-15</inkml:trace>
  <inkml:trace contextRef="#ctx0" brushRef="#br0" timeOffset="110990.35">30057 3487 333 0,'1'5'180'0,"0"0"-1"16,-1 3-39-16,0-2-9 0,1 13-5 0,-1-11-15 15,0 5-35-15,0 3 9 0,0 1-6 0,0 1-38 16,0-2 14-16,0 3-7 0,0-4-63 0,0 0-51 16,0-2-71-16,0-2-23 0,0-2-28 15,0 0-59-15,0-2-68 0</inkml:trace>
  <inkml:trace contextRef="#ctx0" brushRef="#br0" timeOffset="111319.72">30060 3787 295 0,'0'0'246'0,"0"0"-55"16,0 6-17-16,0-6-7 0,0 7-39 16,0-7-9-16,0 0 1 0,0 6-21 0,0-6-7 15,0 6-9-15,0-6-6 0,0 6-29 0,0-6 15 16,0 8-6-16,0 0-17 0,0-2 1 15,0 0-7-15,0 1 15 0,0 6-39 0,-9 14-5 16,7-8 17-16,2-7-21 0,-1 5 3 0,-3-8-6 16,4 1-41-16,-2 0 2 0,0-4 35 15,2 0-47-15,0-1 46 0,0 0-25 0,0-1 15 16,0-4 15-16,0 0 17 0,0 0 12 0,0 0 32 16,0 7-16-16,0-7 9 0,0 0 2 0,0 7 8 15,0-7 17-15,0 6-8 0,0-6-11 16,0 0 3-16,0 7-5 0,0-7-36 0,0 0 8 15,0 0-12-15,0 0-30 0,0 0-27 16,0 0-17-16,0 0-19 0,0 0 7 0,0 5-100 16,6 1-49-16,-8-6-61 0,4 0 21 0,-4 0 20 15,2 0-94-15,0 0 47 0,0 0-13 16</inkml:trace>
  <inkml:trace contextRef="#ctx0" brushRef="#br0" timeOffset="113121.01">30077 4068 398 0,'0'-1'214'16,"0"0"-21"-16,0 0-34 0,0 0 4 0,-1-1-25 15,1 2 0-15,0-3-19 0,-2 3 8 0,2 0-13 16,-2 0-5-16,2-2-12 0,-1 1 6 16,-1 1-17-16,2-1-7 0,-5 1 0 0,3-1-9 15,-1 2-3-15,-1-1 4 0,2 0-15 0,0 1 2 16,-1 0-7-16,1-1 15 0,0 2-12 0,-2-2-5 16,0 0 8-16,0 3-9 0,2-2 0 15,0-1-20-15,-1 1 19 0,1 2-12 16,0-2-5-16,0 2-7 0,0-3 10 0,0 3-6 15,-1 0-5-15,1 1 19 0,1-1-20 0,0 0 3 16,-1-1 10-16,1 2-4 0,1 1-6 16,0-3 6-16,0 1-14 0,0-3 13 0,0 0 27 15,0 0-25-15,0 0-9 0,0 0 15 0,0 7 4 16,0-7-4-16,12 7 1 0,-10-7 3 16,2 0-12-16,-1-3-4 0,1 2-14 0,0-1 33 15,2 0-21-15,-4-2-11 0,2 2-10 0,-1-1 27 16,1-1-28-16,-2 0 6 0,-2 0-11 15,2 1-8-15,1-1 32 0,-1 0-11 16,2 1-1-16,-1 0 14 0,-3 0-12 0,0 1 0 16,2-1 5-16,-2-1-13 0,0 4 23 0,0 0-16 15,0 0-2-15,0 0 13 0,0 0-6 16,0 0-6-16,0-5-17 0,-14-2 18 0,12 7 3 16,-3 0 9-16,2 0 0 0,0 0-2 0,-1 0-2 15,0 0-2-15,1 2-1 0,0-3-9 16,1 3 3-16,-1 1 0 0,1 1 12 0,0-2 0 15,0-1-3-15,2 3-2 0,0-2-10 0,0 0 0 16,0 0 1-16,-2-1-3 0,2 2 21 16,2-2 5-16,-2 0-3 0,2 1-4 0,-1 0-2 15,2-1 3-15,-2-2-14 0,1 0 11 16,2 0-4-16,-1 0 2 0,2-1-17 0,-1 1 3 16,0-3 18-16,-1 0-14 0,4-7-21 15,-1 1 40-15,1 2-19 0,-5 3 0 0,0-2-13 16,0 2 16-16,-1 1 1 0,1 0-6 15,-2 0-1-15,2 2 16 0,-2-3-16 0,0 3 19 16,0-1-4-16,0 3-40 0,0 0 17 0,0 0 14 16,0 0-9-16,0 0-20 0,0 0 24 15,-13-9 4-15,10 9-4 0,-1 1-22 16,0 0 10-16,1 0 12 0,-2 1 8 0,1-1-6 16,0 2 2-16,-2 1 2 0,-7 5-4 0,7-2-3 15,-1 0 5-15,0 4 2 0,0-2-14 0,3 0 4 16,0-2 2-16,0-1 4 0,2 0 11 15,-1-3-21-15,1 2 4 0,2-1 3 0,-3 1 7 16,3-5-2-16,0 0-7 0,0 8 15 0,0-8 1 16,0 7-2-16,0-7-14 0,0 0 16 15,12 14-11-15,-6-14 4 0,-3 3-4 0,3-2 11 16,-2-2-21-16,2 1 12 0,0 0 6 0,-2-3-8 16,1 2-4-16,-5 1 17 0,0 0-11 15,14-7-6-15,-10 3-8 0,0-1-5 0,-1 0 14 16,1 1-1-16,-2-2 0 0,1 1-10 0,-1-1 10 15,0 0-4-15,0 1 11 0,-2-1 3 16,3 1-9-16,-3 0-10 0,0 5 10 16,0 0 0-16,0-6-3 0,0 6 2 0,0-8-7 15,-14-2 6-15,10 8 1 0,2-1 5 0,-1 2-1 16,-1 0 0-16,2 1-4 0,-5 0 0 16,2 1-2-16,2-1 8 0,-1 3-7 0,0-3 2 15,4 0 0-15,-8 8 9 0,4-3-20 0,2 0 3 16,0-1-2-16,0 1 9 0,1 2 2 15,0-2 4-15,2 1-7 0,-1-6-6 0,0 0 5 16,0 6 7-16,0-6-4 0,14 13 9 0,-9-12-16 16,-1-1 5-16,0 3 10 0,1-4 3 15,1-1-17-15,2 1 10 0,-3-1-4 0,8-6-11 16,-3 2 6-16,-2 1 0 0,3-4 4 16,-3-2-5-16,-2 3 3 0,0-3 9 0,-1 3-11 15,-1 1 4-15,-1 1 5 0,-1 2-14 0,0-2 5 16,0 3 14-16,-1 0-6 0,-1 0 0 15,0 1-9-15,0 2 8 0,0 0 2 0,0 0-9 16,0 0-5-16,0 0 20 0,-10-7-15 16,5 8-1-16,1 0-5 0,2 1 10 0,-2-1-19 15,-1 1 6-15,0 3 6 0,-5 4 7 16,3 0-9-16,1-1 9 0,-2 4-11 0,1-3 14 16,3-1-8-16,2-2-6 0,-1 0 19 0,1-1-3 15,2-1-5-15,-2 0-1 0,2 0 6 0,0-4-11 16,0 0 11-16,0 0 1 0,0 5 3 0,0-5-13 15,11 9 0-15,-6-9 1 0,1-1 3 16,-1 0 1-16,0-1-5 0,8-5 7 0,-1 0 6 16,-2-1-9-16,-1-3 0 0,0 4 3 0,-1-4-6 15,-2 3 14-15,-2 2-23 0,-2 0 9 16,1-1 1-16,-1 3 10 0,0 1-10 0,-2-1 5 16,0 1-10-16,0 1 1 0,2 0 10 0,-2 2-8 15,0 0-11-15,0 0 11 0,-11-4-1 0,7 4-8 16,-1 3 11-16,-1-3 6 0,-1 3-16 15,2-1 2-15,-10 2 13 0,1 3-12 16,5 3 0-16,-2-2 9 0,2-1-8 0,4-2-5 16,-2 0 4-16,3-1 6 0,2 2-5 0,0-5 0 15,0 4-7-15,-2-1 2 0,4 0 0 16,-1-1 16-16,1-3-11 0,0 0 10 0,0 0-2 16,0 0 2-16,0 0-10 0,0 0 7 15,11 6 13-15,-9-7-10 0,3-1-7 0,-3 0 5 16,1-2 12-16,1 2-10 0,0-2-8 15,1 1 7-15,-4 0-16 0,1 1 8 0,0-1-8 16,2 0 8-16,-4-1-35 0,2 1-3 0,-2 1-9 16,0 0 5-16,0-1-75 0,0 2-7 15,0 0-11-15,0 1-12 0,0 0-35 0,0 0-19 16,0 0-30-16,0 0 21 0,-10-11-188 16,7 9-36-16,-2 1 5 0,3 1 32 0,-1 0 26 15,-1-1 31-15,2-1 25 0,-2 2 16 16,1 0 12-16</inkml:trace>
  <inkml:trace contextRef="#ctx0" brushRef="#br0" timeOffset="137593.74">30134 3987 513 0,'0'0'183'0,"0"0"-23"0,0 0-24 0,0 0-9 16,0-12-12-16,0 12-9 0,0 0-15 0,0 0-16 16,0 0 4-16,0 0-4 0,0 0-5 15,0 0-19-15,0 0-2 0,0 0-5 0,0 0-2 16,0 0-11-16,-9-16 19 0,6 17-5 15,1 1-5-15,-3-1-6 0,2 2-4 0,2-2 21 16,-3 3-12-16,-1-1-4 0,2 1 13 16,-1-1-12-16,0 0-1 0,2 2-21 0,0-2 15 15,0 1-15-15,-1-1 18 0,1 1 2 0,-1 0-7 16,2-2-7-16,-1 2-6 0,2-3 16 0,-1 2-9 16,-1-1 9-16,2 1-2 0,-2-2-5 15,2-1 6-15,0 0-1 0,0 0-5 16,0 0-2-16,5 2 4 0,-2-2-7 0,0-1-9 15,-1-1 1-15,1-2 3 0,0 2 12 0,0-1-3 16,-1 0-18-16,2-1 2 0,-2-1 5 0,0 3-11 16,-1-1 23-16,2-1-9 0,-1 1-5 15,-2 1-16-15,2-1 10 0,-2 0 14 0,-2 0-4 16,2 3-11-16,0 0 2 0,0 0-5 16,0 0 1-16,0 0-7 0,0 0 9 0,-12-11 3 15,8 11 0-15,0 0-16 0,2 0 8 0,-1 0 11 16,-2 0-11-16,0 3 5 0,-1-1-7 15,-5 5 9-15,0-1-16 0,0 0 2 0,6-2 6 16,-2 1 7-16,3-2-4 0,-2 2-3 16,1-1 4-16,-3 8-10 0,2-6 24 0,2-1-18 15,1-1 5-15,2-1 0 0,-1 2 9 0,1-2-11 16,1-1 14-16,0-2 12 0,0 0 4 0,0 0-21 16,0 0 9-16,0 0 16 0,11 7-21 15,-6-7-1-15,-1-2 17 0,0 1-14 16,1-1-5-16,0-1-8 0,-1 1 15 0,-1-2-10 15,3 1 14-15,-4 0-1 0,2 0-17 0,0-1 7 16,0 2-9-16,-2-3 0 0,1 1-5 0,-1 1-4 16,-2 1 18-16,2-2-19 0,0 1 2 15,0 0 8-15,-2 1-2 0,2-1-5 0,-2 2 5 16,0 1-7-16,0 0 13 0,0 0-1 16,0 0-8-16,0 0 4 0,-10-7-5 0,5 7-1 15,3 2 5-15,-2-1 9 0,0 2-12 0,2-2 8 16,0 3-5-16,-6 10 0 0,3-5 2 15,0-2 4-15,-4 4-1 0,4-2 0 0,3-1 4 16,2-2 12-16,-2 0-16 0,0-2-1 16,2 1 17-16,0 0-18 0,0-5 11 0,0 0 2 15,0 0 1-15,0 5 0 0,0-5-4 0,0 0 20 16,0 0-14-16,13 14 5 0,-11-14-19 16,1 0 3-16,1 0 2 0,-1-1 0 0,-1 0-3 15,0-2 12-15,-2 0-16 0,3 0-11 16,0-1-5-16,-3 1-3 0,3-1 6 0,-3 1-12 15,0-1 4-15,0 1-5 0,0 2-4 0,-2 1-21 16,1 0-1-16,-1 0 20 0,-1 0-32 16,2 2 5-16,-1 0-7 0,0 1-22 0,-2 0-18 15,2 0-6-15,-1 1 9 0,3-3-156 0,-1 3-100 16,-1-2-19-16,0 0 41 0,4 1 19 16,-2-1 13-16,0-1 18 0</inkml:trace>
  <inkml:trace contextRef="#ctx0" brushRef="#br0" timeOffset="137884.01">30069 4005 237 0,'0'-2'238'0,"0"2"-38"0,-3-1-54 15,3 0-3-15,-2 1-17 0,2-1-21 16,-2 2-3-16,1-2-22 0,0 1-5 0,0 0-13 16,0 1 1-16,0-1-34 0,-1 1 4 0,2 0-16 15,0-1-18-15,0 0 0 0,0 0-145 0,2-1-151 16,-2 1-41-16,1-1 54 0,1 0-10 15</inkml:trace>
  <inkml:trace contextRef="#ctx0" brushRef="#br0" timeOffset="138645.04">30197 4049 252 0,'0'0'231'0,"0"0"-27"16,0 0 5-16,0 0-39 0,0 0-12 15,0 0-21-15,0 0 0 0,0 0-17 0,0 0-2 16,0 0-19-16,0 0 2 0,0 0-26 0,5 19 3 16,-2-16-27-16,0 0 10 15,-1-1-10-15,0 0 17 0,0 3-20 0,0-3 2 16,0 1 7-16,2 0-14 0,0 1 10 15,-2 0-9-15,1-1 16 0,1 0-6 0,-2 1-11 16,2 0 2-16,0 0-4 0,2 0-13 0,3 5 21 16,2-1-19-16,-3-1 8 0,-2-1-10 15,0 0-3-15,-1-1 1 0,1-1-4 0,6 5 14 16,-1-1-17-16,-5 1-1 0,1-3 10 0,4 5-12 16,-2-3 9-16,0 0-8 0,1 2 15 15,-4-2-17-15,3 4 5 0,-1-4 17 0,0 0-20 16,3 1 0-16,0-1 5 0,-8 0 5 15,4-3-2-15,-1 0 0 0,-2 0-6 0,1 0-21 16,-1-2 16-16,0 1-7 0,0-2 13 16,2 3 10-16,5 3-9 0,-5-1-9 0,2-2-8 0,-3 1 7 15,-1-1 14-15,2 0-14 0,-3 0-4 16,1-1 0-16,8 6 7 0,-6-4-6 0,3 3 1 16,-1 0 18-16,-2-1-25 0,0-2-10 15,-1 1 20-15,1-3-7 0,2 8 13 0,-2-4-22 16,1-1 15-16,4 1-18 0,-2-2 9 0,-7 1 1 15,3 0-1-15,-1-3 18 0,1 0 0 0,-1-1-19 16,0 1 12-16,-1-2-9 0,0 1 22 16,-1-1-29-16,0 0 20 0,0 0-23 15,0 0 12-15,-1-1-9 0,1 2 14 0,0-3-8 16,0 3-6-16,-2-3 4 0,0 1 7 0,2-1-28 16,-2 0-10-16,2 0-19 0,-2 0-36 0,0 0-32 15,0 0-37-15,0 0 15 0,0 0-202 16,3-10-109-16,-3 7 50 0,0 0 35 0,-1 0 23 15,-1 1 16-15,2-2 30 0,-2 1 6 16</inkml:trace>
  <inkml:trace contextRef="#ctx0" brushRef="#br0" timeOffset="138793.93">30622 4450 529 0,'-2'-1'140'0,"-1"-2"-239"16,-2 0-220-16</inkml:trace>
  <inkml:trace contextRef="#ctx0" brushRef="#br0" timeOffset="139657.25">30082 4209 234 0,'0'0'355'0,"0"0"-43"0,0 0-36 15,0 0-20-15,0 0-18 0,0 0-15 16,0 0-17-16,0 14-1 0,0-14-17 0,0 0-11 15,0 0-24-15,0 0-11 0,0 0-42 0,0 0 25 16,0 0-37-16,3 22 8 0,-3-19-20 16,0-2-7-16,-1 5-7 0,1-3-7 0,0 3 4 15,-2-2-6-15,2-4-5 0,0 0 2 16,0 10-10-16,0-2 17 0,0-1-33 0,0 1 11 16,-9 16-35-16,9-10-11 0,0-5-21 0,0-9-40 15,0 8-19-15,0-1-26 0,0-2-40 16,0-5-31-16,0 8 18 0,0 0-184 0,0-8-58 15,0 7 15-15,0 0 10 0,0 0 25 16,0-7 21-16,0 8 30 0,0-1-6 0</inkml:trace>
  <inkml:trace contextRef="#ctx0" brushRef="#br0" timeOffset="139906.42">30105 4525 256 0,'2'1'404'0,"-2"1"-84"16,0 1-48-16,2-1-8 0,-2 1-37 15,2-1-12-15,-2 2-20 0,1 0-36 16,-2 0-8-16,2 1 0 0,0 0-30 0,-1 1 7 16,1 0-18-16,-1-6-33 0,0 7-20 0,0-2-24 15,0 2-52-15,0-2-18 0,0 2-41 16,0 0 6-16,0 0-146 0,0-1-106 0,0 1-64 15,0 0 20-15,0 4 26 0,0 0 29 16,0 1 12-16,0-4 7 0</inkml:trace>
  <inkml:trace contextRef="#ctx0" brushRef="#br0" timeOffset="140095.92">30149 4836 526 0,'-2'5'336'0,"2"-1"-62"0,-2 1-15 0,2 2-38 16,-2-2-18-16,0 0-28 0,0 0-24 0,0 2-24 16,-3 8-9-16,-3-3-51 0,2 1-36 15,0-4-41-15,3 1-35 0,-3 4-2 0,0-1-36 16,2-3 7-16,-4 3-224 0,7-2-50 16,-1 0-5-16,0-3 21 0,2 1 35 0</inkml:trace>
  <inkml:trace contextRef="#ctx0" brushRef="#br0" timeOffset="140254.84">30114 5165 684 0,'0'5'294'0,"0"-1"-32"15,0 1-10-15,0-2-34 0,0 0-21 0,-1 0-20 16,1 1-25-16,-1 0-26 0,1-2-41 16,-1 1-50-16,-1-2-55 0,0 0-49 0,-2 0 5 15,2-1-283-15,0 2-7 0,0-4 10 16,-2 1 8-16,2-1 49 0,0 0-4 0</inkml:trace>
  <inkml:trace contextRef="#ctx0" brushRef="#br0" timeOffset="141741.32">30057 4039 406 0,'0'0'187'0,"0"-12"-18"0,0 12-26 15,0 0 3-15,0 0-23 0,0 0-10 0,0 0-16 16,0 0-10-16,0 0-9 0,0 0 9 15,-13 0-38-15,13 0-6 0,0 0 6 0,0 0-11 16,0-14 9-16,0 14-18 0,0 0-12 16,-18-20-9-16,20 18 10 0,-2-2-16 0,0 1 2 15,0 0-22-15,0 2 20 0,0-3-5 0,0 2 1 16,0-1 19-16,0 0-34 0,0 2 27 16,0 1-20-16,0 0 20 0,0 0-10 15,0 0-1-15,0 0 5 0,0 0-12 0,0 0 1 16,0 0 6-16,-11-10-25 0,9 10 22 0,-1-1-4 15,2 1 23-15,-1-1-4 0,1 1 0 16,-2 0-4-16,3 1-4 0,-2-1-4 0,0 0 13 16,2 1 11-16,-3 0 1 0,2 1-4 0,-1 0 8 15,1 0-1-15,-1 1-1 0,2 0 14 16,-2-1-17-16,0 1 7 0,0-1-3 0,1 1 5 16,0 1-9-16,1-1 0 0,-2-1-1 0,2 0 0 15,-1 0-5-15,1 1 2 0,0 0 10 16,0-2 10-16,0 0-10 0,0 0 5 15,1 0 7-15,-1-1 4 0,0 0-12 0,4 1-9 16,-2-1-1-16,0-3-3 0,-2 2 11 0,2 0-19 16,0-2-5-16,-2 0 17 0,0 2-8 15,1-2-11-15,0-2 7 0,0 2-20 0,0-1 4 16,-1 1 11-16,0-1 0 0,0 1-6 0,1 0 5 16,-1 1-12-16,0 0 9 0,-1 1 1 15,-1 1-3-15,0 1-6 0,0-1-1 0,-2 2 15 16,0 2-16-16,1-2 3 0,-4 2 15 15,-4 5-10-15,4 0 18 0,1-3-22 0,-1-1 21 16,0 7-9-16,2-4 2 0,1-1 1 16,4 0 2-16,-2-3 19 0,0 2-9 0,2-2 10 15,0-1 8-15,0-3 1 0,0 0-17 0,0 0 4 16,13 11 13-16,-9-10-14 0,0 0 0 16,4 0-13-16,-3-2-7 0,3 0 23 0,-2 1-19 15,-6 0 13-15,0 0-20 0,10 0 2 0,3-11 9 16,-9 8 2-16,3 0-12 0,-6 1-4 0,3-2-6 15,1 1 7-15,-5-1-7 0,0 4 15 16,0-2-11-16,-3 1 7 0,1 0-9 0,-2 1 4 16,1 0-11-16,1 0 8 0,-4 1-3 0,3 1-10 15,-3-1-5-15,2 0-19 0,1 0-13 16,-2 1-29-16,3-2-17 0,0 1-47 0,1-2 13 16,-1 2-72-16,2-2-96 0,1 1-86 15,1-2 4-15,2 1 56 0,1-1-1 0,-2 1 17 16</inkml:trace>
  <inkml:trace contextRef="#ctx0" brushRef="#br0" timeOffset="142465.76">30423 3820 602 0,'-2'3'286'16,"-2"-1"-37"-16,1 1-28 0,0 0-7 15,0 0-22-15,1 0-23 0,-4 0-9 16,2-1-12-16,0 1-27 0,0 0-1 0,0-2-21 15,1 1 15-15,-1 0-18 0,-1-1-3 16,0-1-10-16,1 1-9 0,1-1 11 0,-1 0-28 16,4 0-7-16,0 0 22 0,0 0-20 0,-6 0-3 15,-4-12 3-15,8 11-17 0,-1-2 1 16,3-2-5-16,0 1-15 0,-1-1-4 0,2 0-5 16,2 2 16-16,-1-3-11 0,3 1 2 0,-2 1-3 15,7-5 6-15,-3 3-17 0,1 1 1 0,0 1 6 16,-3 2 12-16,3 0-11 0,-3 2-2 15,2 0 5-15,-7 0 1 0,0 0-4 0,8 0 11 16,18 11 1-16,-15-3 1 0,-3-1 8 16,4 4 6-16,-5 2-18 0,-3 0 11 0,2 1-7 15,-3-2-13-15,2 3 11 0,-5-2 17 16,0-2-14-16,0-11 12 0,0 10-1 0,0-2 5 16,0 3-6-16,-12 11-12 0,4-8-7 0,1-6-2 15,1-2-1-15,-2-2 27 0,3 1 7 0,-1-2-20 16,-1 0-1-16,0 0-6 0,0-2 20 15,1 0-11-15,0 1-16 0,6-2 4 0,0 0-8 16,-9 0 16-16,1 0-13 0,8 0-2 16,-8 0 0-16,8 0 11 0,-5 0-19 0,5 0-1 15,-11-11 6-15,14 10-2 0,-2 0 0 0,2 0 0 16,1 1 18-16,2 1-2 0,1 0-4 0,-2 0 8 16,4 0 1-16,6 5-11 0,2-2 2 15,-2 1 12-15,5 0 7 0,-4-2-21 0,-3 0-1 16,0 3 4-16,0-3-9 0,2 3 12 0,-5-2-6 15,-2-3 1-15,-3 1-34 0,1-1 3 16,-2-1 3-16,1 0-33 0,0 0-54 0,-5 0-34 16,0 0-54-16,0 0-29 0,17-11 20 0,-15 8-251 15,1-1 35-15,-1-2 31 0,1 1-23 0,-1 1 17 16,0-1 23-16,-1 0 25 0,0-1 54 16,2 2-25-16</inkml:trace>
  <inkml:trace contextRef="#ctx0" brushRef="#br0" timeOffset="142753.52">30722 3783 256 0,'2'-7'428'0,"1"2"-75"0,-5 1-69 15,4 2-48-15,0 1-3 0,0 1-4 0,-2 1-9 16,2 1 1-16,-2 2-26 0,3 1 17 0,-1 1-18 15,1 11-4-15,3 0-8 0,-4 1 2 16,1-1-14-16,1 2-29 0,0-1-5 0,1-3-11 16,-2 2-23-16,-1-4-7 0,2 2-5 15,-1-3-4-15,-1-4-25 0,0 0-43 0,-2-3-21 16,2 1 1-16,0-2-90 0,-2-2-57 0,0 1-70 16,2-3 19-16,-1 0-301 0,-1 0 37 15,0 0 35-15,0 0 40 0,0 0 26 0,4-11 25 16,-4 8 24-16,0 0-32 0,0-2 8 0</inkml:trace>
  <inkml:trace contextRef="#ctx0" brushRef="#br0" timeOffset="143101.94">30756 3810 461 0,'-2'-5'439'15,"-2"0"-39"-15,1 2-44 0,1-2-45 16,-2 1 11-16,4-1-22 0,-4 0-23 0,3 1-16 15,-2-2-32-15,1 2-26 0,2-1-34 0,0-2-13 16,0 7-8-16,0 0-7 0,14-22-29 16,-5 12-11-16,2 0 13 0,3 3-22 0,1 0-7 15,1 4-10-15,1-1 3 0,-3 4-14 0,-7 0-13 16,5 0-7-16,14 11 5 0,-12-3-7 16,-3 1 1-16,1 2-11 0,-6 0 3 0,1 0-4 15,-7-2 1-15,2-1-2 0,-2-8 3 16,0 8-12-16,0 0 4 0,0-2 7 0,-11 19-9 15,2-10-1-15,0-5 0 0,0 0 6 0,-2-2-16 16,-1-5-27-16,-3 4-25 0,1-1-30 0,3-4 7 16,2-2-119-16,9 0-47 0,-9 0-43 15,2 0 25-15,1 0-281 0,6 0 26 0,-7 0 50 16,-7-9 39-16,12 6 30 0,0 2 14 16,-2-2 23-16,1 1 25 0,3 1 0 0,0-2-6 15</inkml:trace>
  <inkml:trace contextRef="#ctx0" brushRef="#br0" timeOffset="144310.72">31949 4023 403 0,'0'0'393'0,"0"-14"-67"0,0 14-54 0,0 0-23 16,0 0 2-16,0 0 13 0,0 0-35 0,0 0 23 15,0 0-20-15,-2 14-28 0,2-3 13 16,0 7-4-16,0 3-5 0,0 2-14 16,0 1-17-16,0 1-20 0,0 1-10 0,0-1-13 15,0 0-15-15,10 24-18 0,-8-28-12 0,-2-1-6 16,4-1-3-16,-2-7-7 0,0 7-12 0,0-7 4 16,-1-4-19-16,-1 0-29 0,2-3-28 15,-2-1-18-15,2-2-15 0,-2 1 4 0,2-1-139 16,0-2-34-16,-2-2-44 0,3-1 28 15,-1-2-242-15,-1 1-11 0,-1-2 14 0,2 0 49 16,-2-2 28-16,0 1 16 0,0 0 39 16,0-3 10-16,0-3 42 0,0-3-21 15</inkml:trace>
  <inkml:trace contextRef="#ctx0" brushRef="#br0" timeOffset="144621.03">31896 4030 577 0,'0'-6'418'0,"0"0"-66"0,0 1-7 16,2 1-46-16,-2-2-11 0,2 2-51 0,2-2 15 15,5-3-44-15,3 2 3 0,1-3-34 16,1 3-2-16,1 3-7 0,2 3-31 0,-4 1-11 16,-5 0-5-16,6 0-17 0,2 0-11 15,19 16 1-15,-19-3-20 0,-2-4-5 0,-2 7 5 16,-2-2-10-16,-1 2-16 0,-2-1-7 0,-4 1 10 15,-1-3-5-15,-2-1-9 0,0-1-9 0,0-3 13 16,0 2-2-16,-14 15-18 0,7-12 18 0,1-2-11 16,-5 0-19-16,-1-2-24 0,-1-1-43 15,1 0 4-15,5-1-76 0,-5-5-46 16,5 0-51-16,-1-2-42 0,8 0 25 0,0 0-254 16,-6 0 17-16,6 0 51 0,-9-14 37 15,12 8 24-15,-2 1 16 0,6-9 26 0,2 1 24 16,0-2 13-16</inkml:trace>
  <inkml:trace contextRef="#ctx0" brushRef="#br0" timeOffset="144885.24">32323 4013 478 0,'4'0'483'0,"1"0"-77"16,-5-3-57-16,2 3-14 0,-1 3-7 0,0 0-33 15,-2-1-10-15,2 2-19 0,-1 2-10 16,0 1-18-16,0 12-10 0,0-10-27 0,0 6-18 15,0 4-1-15,0 1-32 0,12 22-1 0,-6-21-11 16,-4 1-24-16,3 0 1 0,-1-3-13 0,0 0-9 16,4-1-23-16,-6-2-15 0,0-4-31 15,0-2-36-15,-1-3-33 0,0 1-38 0,1-2 8 16,-2-2-93-16,0-4-33 0,0 0-46 16,0 0-23-16,0 0 28 0,0 0-239 0,-14 11-9 15,10-14 44-15,0 1 32 0,0-1 16 0,-9-4 34 16,1 0 22-16,1-4 20 0,-1-1 2 15,-1 3-1-15</inkml:trace>
  <inkml:trace contextRef="#ctx0" brushRef="#br0" timeOffset="145110.34">32193 4221 262 0,'-3'-3'468'0,"0"2"-30"0,1 0-69 16,-2-1 4-16,2 1-11 0,1 1-41 0,-1-3-23 15,0 2-12-15,2-1-32 0,0 2-17 16,-2-2-29-16,2 2-10 0,2-1-20 15,1-1-26-15,-1 0-8 0,4 1-17 0,10-2-18 16,0-1-11-16,2 3-33 0,3-4-30 0,-2 1-45 16,2 2-37-16,1-1 4 0,-2 0-107 15,3-2-57-15,0 3-33 0,8 1 24 0,-2-6-196 16,-4-1 33-16,-3 6 30 0,1-1-76 16,-5 3 26-16,-1-3 33 0,-5 1 27 0,1-1 24 15,-2 0 15-15,-1 0 9 0</inkml:trace>
  <inkml:trace contextRef="#ctx0" brushRef="#br0" timeOffset="145381.56">32563 3984 541 0,'-4'-3'435'0,"1"3"-74"16,2-4-44-16,0 4-38 0,1 1-31 0,-2 0-11 16,3 4-32-16,-1 4-22 0,-1 1 52 0,3 4 9 15,-2-4-10-15,0 5-5 0,0 6-3 16,12 24-19-16,-9-19 0 0,2 2-21 0,-1-4-15 15,0 1 0-15,2-2-17 0,-2 1-19 16,1-3-28-16,-1-2-10 0,-1-3-3 0,-1 0-7 16,0-1-17-16,0-3-44 0,0-5-20 0,-2-3-36 15,2 2-33-15,-2-4-29 0,4 3 8 16,-4-5-106-16,-2-7-42 0,0 4-41 0,2-4 25 16,-4-5-192-16,4 1-63 0,0 2 37 15,-3-12 36-15,1 6 21 0,1-1 26 16,-2 0 33-16,3 9 17 0,0-4-1 0,0-2 62 15</inkml:trace>
  <inkml:trace contextRef="#ctx0" brushRef="#br0" timeOffset="145690.38">32556 4049 916 0,'-1'-13'373'0,"1"0"-53"16,-1 6 33-16,0-3-24 0,1 10-24 0,0-10-10 15,0 10-15-15,0-7-20 0,0-1-23 16,0 2-21-16,12-5-25 0,-5 6-7 0,1 1-24 15,2-1-10-15,1 2-17 0,0 1-4 0,5 2-24 16,-9 0-6-16,5 0-6 0,21 12-13 16,-17-5-8-16,0 4-16 0,-3 2-2 15,3 0-1-15,-5 2 0 0,-5-1-8 0,0 3-1 16,-3-1-3-16,-3-1-4 0,3 0-3 0,-3-8-14 16,0 3 9-16,0 1-12 0,0 0 7 15,-14 10-7-15,7-12-10 0,-4-5-18 0,-4 3-18 16,1 0-37-16,-2-4-34 0,3 2 9 15,-5-1-90-15,-1-4-45 0,10 0-38 0,-1 0 24 16,-13-10-272-16,12 6 8 0,3-1 27 0,4-2 28 16,0 1 23-16,2-1 24 0,9 4 33 0,4-6 48 15,2 5 21-15,8-3 1 0</inkml:trace>
  <inkml:trace contextRef="#ctx0" brushRef="#br0" timeOffset="145969.12">32913 4125 610 0,'-2'2'443'16,"2"-2"-75"-16,0 0 6 0,0-1-34 0,0 1-32 15,2-5-21-15,-2 5-33 0,0 0-26 0,4-1-5 16,2 1-27-16,1 1-13 0,1 0-23 15,3-2-26-15,3-4-21 0,-6 5 0 0,2 0-20 16,4 0-18-16,4 0-27 0,-3 0-51 16,2 0 0-16,-3 0-138 0,-3 0-57 0,3 0 17 15,-5 0-251-15,-1 0-57 0,-8 0 35 16,4 7 46-16,-4-5 8 0,-3 5 27 0,-3-1 33 16,1-1 52-16,0 1-2 0</inkml:trace>
  <inkml:trace contextRef="#ctx0" brushRef="#br0" timeOffset="146183.31">32866 4238 813 0,'0'4'426'0,"1"-3"-65"0,1 0 24 0,2 3-35 16,5-3-22-16,1 0-17 0,1 2-33 0,-1-4-31 15,-3 1-30-15,5 0-27 0,2 0-27 16,1 0-25-16,0 0-51 0,3 0-42 0,-1 0-6 15,0 0-160-15,19-11-84 0,-20 4 18 16,-1 6-284-16,1-2 1 0,-4-2 34 0,-1 1 30 16,0 4 25-16,5-4 25 0,-1 3 22 0,-2-2 58 15,-1 1-23-15</inkml:trace>
  <inkml:trace contextRef="#ctx0" brushRef="#br0" timeOffset="146699.18">33265 4076 564 0,'-5'-5'384'0,"-7"5"-30"15,7-4-47-15,2 0-9 0,-2 4-22 0,7-4-34 16,-4-3 5-16,-2-3-41 0,4 1 1 15,-1 1-34-15,2 1 9 0,3 6-10 0,-4-4-25 16,2-3-7-16,3 4-23 0,-1 3-22 16,3-2 4-16,0 0-13 0,4 1-13 0,-2 2-4 15,4 2-2-15,0 4-7 0,-1 1-5 0,-3 1-16 16,4-1 0-16,-1 7-14 0,-2-2 10 0,-1-4-11 16,1 3 9-16,-1 4-5 0,-3-1-2 0,-1-1 2 15,-1 1 10-15,-1-2-20 0,-1 3-2 16,-4-4-6-16,-1 2 12 0,-4-1-14 0,1-1 4 15,-1 0-14-15,-3-2 8 0,0 0-8 16,2-2 10-16,-1-1-10 0,-1-1 13 0,-1 1-9 16,5-2 16-16,-2-1-1 0,2 0-4 0,3-2-7 15,1 2 16-15,0-3-7 0,0 1 5 16,0 2 1-16,1-3 9 0,1 0-5 16,3 0-4-16,1 0-4 0,3 0 11 0,3 0-11 15,3 0-3-15,0 0 1 0,2-3 6 0,-2 2-16 16,6 0-4-16,0-2-12 0,3 2-24 0,-3-2-27 15,3 0 5-15,-3 1-104 0,1 0-34 16,-2-3-51-16,0 3 23 0,0-4-193 16,-6 4-65-16,-3-2 3 0,-4-1 55 0,5-1 12 15,-3-2 55-15,-3 5 5 0,2-4 14 0,-3-1 41 16,-4-2 8-16</inkml:trace>
  <inkml:trace contextRef="#ctx0" brushRef="#br0" timeOffset="147007.01">33596 4001 982 0,'-2'-1'467'0,"0"0"-29"0,3 2-36 0,-2 0-43 15,0 1-35-15,2-2-28 0,-1 3-41 16,-1-1-13-16,4 6 14 0,-3 4-6 16,0 2-11-16,0 0-21 0,1 4-11 0,0 1-12 15,0 2-16-15,1-1-4 0,3-1-28 0,-3 3-7 16,2-1-21-16,1 0-24 0,0-3 14 15,-1 2-27-15,0-5-2 0,1-1-1 0,1 1-24 16,-3-5-8-16,0-1-30 0,-1-2-16 16,-1-1-31-16,2-2-29 0,0-2-29 0,1-4-39 15,-1 4 12-15,-3-7-118 0,1-2-67 0,-1 3-46 16,4-4 32-16,-3-4-255 0,-4 2 48 0,1 1 43 16,1-2 37-16,-2 0 31 0,-1 3 28 15,4-1 17-15,-7-1 38 0,1-5 22 16,-1 4 22-16,-1-1-17 0</inkml:trace>
  <inkml:trace contextRef="#ctx0" brushRef="#br0" timeOffset="147273.78">33527 4019 658 0,'-2'-11'508'0,"-1"-1"-60"16,5 1-35-16,-2 0-30 0,2-2-34 16,2 2-12-16,2 2-29 0,1 1-32 0,1 0-20 15,0 0-16-15,2 3-17 0,1 0-29 0,3 4-6 16,2-1-21-16,3 0-6 0,0 1-10 15,1 6-19-15,0-5 6 0,0 8-7 16,-2-4-34-16,-1 7-8 0,-3 1-15 0,-1-3 4 16,-5 5-8-16,-2-3-1 0,-3 3-24 0,-4-1 10 15,-1-2-15-15,-4 4-16 0,-2-5-12 0,-5 4-18 16,-1-2-39-16,0-1-31 0,-4-1-71 16,0-1 15-16,-4 0-102 0,2-2-72 0,2 0 28 15,-3-4-244-15,1-6-42 0,-4 8 62 16,15-5 36-16,-5 0 29 0,1 0 49 0,-6 0 4 15,1 0 29-15,0 0 31 0,-17-16 7 0,26 16 27 16</inkml:trace>
  <inkml:trace contextRef="#ctx0" brushRef="#br0" timeOffset="165306.45">30153 3987 541 0,'0'0'151'16,"0"0"-11"-16,0 0-35 0,0 0 3 0,0 0 1 16,0 0-29-16,0 0-6 0,0 0-19 15,0 0 4-15,0 0-3 0,0 0 3 0,0 0-24 16,0 0 10-16,0 0 3 0,0 0 5 15,0 0-5-15,0 0-5 0,0 0 2 0,0 0 6 16,0 0-21-16,0 0 7 0,0 0-10 0,0 0 5 16,0 0-11-16,0 0 9 0,0 0-9 15,0 0-1-15,0 0 2 0,0 0 5 0,0 0 5 16,0 0 1-16,0 0-3 0,0 0 8 16,0 0 5-16,0 0-8 0,0 0-2 0,0 0-6 15,0 0-8-15,0 0 13 0,0 0-3 16,0 0 6-16,0 0-13 0,0 0-1 0,0 0-5 15,0 0-6-15,0 0 6 0,0 0 8 16,0 0-15-16,0 0 0 0,0 0 1 16,0 0-9-16,0 0 4 0,0 0 7 0,0 0-4 15,0 0-11-15,0 0-1 0,0 0 5 0,0 0 17 16,0 0-19-16,0 0 6 0,0 0-4 16,0 0 3-16,0 0-4 0,0 0-7 0,0 0 16 15,0 0-5-15,0 0 10 0,0 0-14 0,0 0 4 16,0 0-12-16,0 0 4 0,0 0 11 15,0 0 3-15,0 0-4 0,0 0 12 0,0 0-7 16,0 0 2-16,0 0-8 0,0 0-1 16,0 0-2-16,0 0 13 0,0 0-7 0,0 0 6 15,0 0-10-15,0 0 9 0,0 0-20 0,0 0 4 16,0 0-2-16,0 0 18 0,0 0-8 0,0 0 5 16,0 0-5-16,0 0 2 0,0 0-5 15,0 0-8-15,0 0 1 0,0 0 4 0,0 0 7 16,0 0 0-16,0 0-2 0,0 0-6 0,0 0 11 15,0 0-7-15,0 0 0 0,0 0-4 16,0 0 11-16,0 0-13 0,0 0 7 0,0 0-4 16,0 0 16-16,0 0-20 0,0 0 20 15,0 0-8-15,0 0-9 0,0 0 10 0,0 0-9 16,0 0 11-16,0 0-12 0,0 0-10 16,0 0 15-16,0 0 6 0,0 0-16 0,0 0 10 15,0 0-5-15,0 0 2 0,0 0 6 16,0 0-5-16,0 0-2 0,0 0-4 0,0 0 14 15,0 0-18-15,0 0 19 0,0 0-8 0,0 0 9 16,0 0-26-16,0 0 16 0,0 0 5 16,0 0-15-16,0 0 3 0,0 0 4 0,0 0-2 15,0 0-3-15,0 0 13 0,0 0-14 16,0 0 6-16,0 0-7 0,0 0 4 0,0 0 1 16,0 0 11-16,0 0-5 0,0 0-5 0,0 0-2 15,0 0 3-15,0 0 17 0,0 0-23 16,0 0 12-16,0 0 9 0,0 0-16 15,0 0 11-15,0 0-3 0,0 0-9 0,0 0 2 0,0 0 2 16,0 0 11-16,0 0-20 0,0 0 10 16,0 0 6-16,0 0-5 0,0 0 3 0,0 0-12 15,0 0 3-15,0 0 4 0,0 0 8 16,0 0 1-16,0 0-4 0,0 0-12 0,0 0 6 16,0 0-7-16,0 0 2 0,0 0-2 15,0 0 10-15,0 0-2 0,0 0 2 0,0 0-1 16,0 0 0-16,0 0 7 0,0 0-2 15,0 0 0-15,0 0 20 0,0 0-14 0,0 0-9 16,0 0 4-16,0 0 5 0,0 0 9 0,0 0-3 16,0 0-5-16,0 0-17 0,0 0 12 0,0 0 7 15,0 0 7-15,0 0-16 0,0 0-3 16,0 0-3-16,0 0 17 0,0 0-14 0,0 0 12 16,0 0-7-16,0 0 18 0,0 0-9 15,0 0 3-15,0 0-19 0,0 0 15 0,0 0-14 16,0 0 17-16,0 0 1 0,0 0-17 0,0 0 8 15,0 0 9-15,0 0-25 0,0 0 16 16,0 0-15-16,0 0 5 0,0 0 0 0,0 0 7 16,0 0 7-16,0 0-14 0,0 0-10 0,0 0 18 15,0 0-18-15,0 0 7 0,0 0-3 16,0 0 12-16,0 0-17 0,0 0 11 0,0 0-6 16,0 0 6-16,0 0-11 0,0 0 16 0,0 0-13 15,0 0 22-15,0 0-23 0,0 0 12 16,0 0 8-16,0 0-14 0,0 0-1 0,0 0 5 15,0 0-1-15,0 0 7 0,0 0-9 16,0 0 2-16,0 0-4 0,0 0 10 0,0 0 2 16,0 0-7-16,0 0-2 0,0 0 16 0,0 0-11 15,0 0-4-15,0 0 5 0,0 0-6 16,0 0-8-16,0 0 8 0,0 0 4 0,0 0-1 16,0 0-8-16,0 0 3 0,0 0-10 0,0 0 24 15,0 0-19-15,0 0 18 0,0 0-11 0,0 0 9 16,0 0-11-16,0 0-7 0,0 0 7 15,0 0 6-15,0 0-16 0,0 0 18 0,0 0-12 16,0 0 3-16,0 0 7 0,0 0-3 16,0 0-4-16,0 0-7 0,0 0 9 0,0 0 3 15,0 0-4-15,0 0 11 0,0 0-8 16,0 0 3-16,0 0 3 0,0 0 1 0,0 0-18 16,0 0 11-16,0 0 5 0,0 0-9 0,0 0-5 0,0 0 13 15,0 0-16-15,0 0 15 0,0 0-5 16,0 0-2-16,0 0-14 0,0 0-5 0,0 0-16 15,0 0-34-15,0 0-19 0,0 0-23 16,0 0 12-16,0 0-221 0,0 0-85 0,0 0 14 16,0 0 26-16,-29 6 42 0,16-10 22 0,-7-4 8 15</inkml:trace>
  <inkml:trace contextRef="#ctx0" brushRef="#br0" timeOffset="166808.95">26851 1414 212 0,'0'0'106'0,"0"0"21"0,0 0-68 0,0 0 35 16,0 0-13-16,0 0-9 0,0 0-9 16,0 0-6-16,0 0-7 0,0 0-5 0,0 0-6 15,0 0 17-15,0 0 0 0,0 0-16 0,0 0 13 16,0 0-27-16,0 0 21 0,0 0-21 16,0 0 32-16,0 0-30 0,0 0 17 0,0 0-6 15,0 0-15-15,0 0-2 0,0 0-4 16,0 0 15-16,0 0-35 0,0 0 20 0,0 0 3 0,0 0 5 15,0 0 10-15,0 0-26 0,0 0-21 16,0 0 31-16,0 0-5 0,0 0-6 16,0 0-28-16,0 0 30 0,0 0 5 0,0 0-23 15,0 0 21-15,0 0-20 0,0 0 22 0,0 0-11 16,0 0-6-16,0 0 9 0,0 0-16 16,0 0-14-16,0 0 18 0,0 0-18 0,0 0 0 15,0 0 2-15,0 0 11 0,0 0-2 0,0 0-2 16,0 0-15-16,0 0 1 0,0 0 0 15,13 0 5-15,-13 0-17 0,0 0 5 0,0 0-16 16,0 0-15-16,0 0 11 0,0 0-16 16,0 0-29-16,0 0-24 0,0 0-42 0,0 0-56 15,0 0-32-15</inkml:trace>
  <inkml:trace contextRef="#ctx0" brushRef="#br0" timeOffset="172263.22">30091 4064 215 0,'0'0'228'0,"0"0"-28"16,0 0-17-16,0 0-24 0,0 0-16 0,0 0-18 15,0 0 9-15,0 0 1 0,0 0-21 0,0 0-17 16,0 0-9-16,0 0 4 0,0 0-12 15,0 0-13-15,0 0-6 0,0 0 1 0,0 0-3 16,0 0-18-16,0 0 1 0,0 0-1 16,0 0 9-16,0 0-23 0,0 0 7 0,0 0-4 15,0-13 13-15,0 13-13 0,0 0-5 0,0 0-8 16,-4-20 10-16,4 17 0 0,2 0-1 16,0 2 12-16,-2-1 4 0,0 0-10 0,0 0 6 15,2 0-6-15,-2 0 17 0,2 1-23 16,-2-2 21-16,2 3-25 0,-2-1 10 0,0 1-9 15,0-1 0-15,0 1-10 0,0 0-1 0,0-1 11 16,0 0-13-16,0 1-3 0,0 1 5 0,-2 0 3 16,2 0-19-16,-4 0 10 0,2 2 15 15,0-3 0-15,0 4-14 0,-1-1 8 0,1-1 5 16,-2 1-15-16,2 2-3 0,-1-1 20 0,1 1-6 16,-1-2-1-16,0 1-7 0,1 0 10 15,0-1-16-15,1 0 9 0,0 0-8 0,-1 0 10 16,0 0 9-16,2-1-13 0,0-1 8 15,0 2 8-15,0-1 9 0,0-2-11 0,0 0 1 0,0 0-2 16,0 0-18-16,0 0 0 0,0 0-3 16,9 1 18-16,-7-2-10 0,0-1 8 0,1-1 0 15,-1 2-15-15,-1 0-3 0,2 1 5 0,-2-2-2 16,1 0-4-16,0-1-2 0,-2 0 17 16,2 0-1-16,0 0-6 0,-2 0-20 0,0 1 16 15,1-1-7-15,0 0 12 0,-1 2-4 16,1-1-2-16,-2 0-15 0,1 1 14 0,1-1-7 15,-2 1 0-15,1-1 1 0,-1 2 6 0,0-3-12 16,1 3 14-16,-2 0-4 0,0 3 9 16,-1-3-18-16,-1 2 19 0,2 0-6 15,0 1 2-15,-4-3 5 0,3 4-3 0,2-1-4 16,-1 0 1-16,-2-1-7 0,2 1 20 0,0 0-7 16,1 1-6-16,-1-2-1 0,0 2 4 15,0-1 1-15,2-2-5 0,-2 2 3 0,2 0 14 16,0-2-16-16,0 0 17 0,0-1-13 0,0 0-12 15,0 0 8-15,0 0-8 0,6 3 13 0,-4-3-8 16,0-1 10-16,1 0 17 0,-1-1-23 16,0-1 1-16,0 2 4 0,1-2-9 0,-3 1 2 15,2 0 12-15,0-2-17 0,1 0 1 0,-1 1 2 16,0 0-14-16,-1 1 15 0,1-2 12 16,-2 3-28-16,2-2 19 0,0 3-3 0,-2-2 10 15,2 0-20-15,-2 0 2 0,0 1 7 16,0 1 11-16,-2-2-16 0,2 2 3 0,-2 1 9 15,1-1 5-15,-2 1-17 0,1 1-5 0,1 1 24 16,-1-1-17-16,-3 1 2 0,3 0 18 0,-1 1-26 16,-1-1 13-16,2 0 8 0,2 1-9 15,-2-1 1-15,0-1 0 0,1 1-11 0,0 0 14 16,0 1-19-16,1-2 24 0,0 0-12 16,1 0 22-16,-1-2-19 0,0 0 8 0,0 0-22 15,0 0 17-15,0 0-6 0,0 0-2 16,10 8-3-16,-8-7 5 0,0-2 2 0,1 1-12 15,-1-3 4-15,3 2 10 0,-4-2-14 0,2 1 7 16,0-1 20-16,-1 1-4 0,-2-2 7 0,2 1-26 16,-2 1 3-16,2 1 8 0,-2-1-13 15,1-1 14-15,1 1-4 0,-1 2-8 0,0-2 7 16,-1 1-4-16,0-1 9 0,0 1 9 0,0 0-38 16,-2 1 21-16,0 0 10 0,1 2-2 0,-1-1-8 15,0 2 4-15,-2 0-12 0,0 0-4 16,3-1 5-16,-1 0 15 0,-3 0-1 0,3 3 5 15,-1-2-17-15,1 0-1 0,2 1 5 16,-2-2 18-16,0 2 2 0,2-1-15 0,0 0-14 16,-2 0 29-16,2-1-4 0,0-2-23 0,0 0 6 15,0 0-10-15,0 0 13 0,0 0 14 16,0 0-16-16,0 0-6 0,0 0-2 0,0 0 22 16,11 9-11-16,-9-11 11 0,0 2-8 15,1-2 25-15,-3 0-25 0,2 2 20 0,-1-3-26 16,1 3-7-16,-1 0 2 0,0-2 15 0,0 0-16 15,0 1 16-15,-1-1-12 0,0 1-7 16,2 0 9-16,-2 1 4 0,0-2-3 0,0 1-10 16,0 1 10-16,0 0 4 0,0-1-17 0,-2 1 3 15,2 0 6-15,0 0 12 0,-2-2-25 16,2 2 5-16,-2 0 12 0,1 0 1 0,1 0 9 16,0 0-19-16,-1-1 13 0,1 1-3 0,-1 1 0 15,-1-1 1-15,2 0 12 0,0 0-8 16,0-1 5-16,0 1-19 0,2 1 36 0,-4-1-26 15,2 0 4-15,0 0-13 0,0 0 1 0,0 0 17 16,0 0-5-16,0 0-10 0,0 0 12 0,-3 0-13 16,6 0 17-16,-3 0-13 0,0 0 12 15,0 0 2-15,0 0 3 0,0 0-5 0,0 0-17 16,-3 0 12-16,6 0-15 0,-3 0 26 16,0 0-7-16,0 0-6 0,0 0 8 0,-3 0-16 15,6 0 12-15,-6 0 24 0,3 0-15 0,0 0-27 16,0 2 22-16,0-2-10 0,0-2 7 15,0 2-18-15,0 0 1 0,0 0 19 0,0 0-6 16,0 0-17-16,0 0 16 0,0-1-6 16,0 1 15-16,0-1-3 0,0 2 13 0,3-2-27 15,-6 3-8-15,3-2-14 0,0-1-4 0,0 2 4 16,3-2-15-16,-3 1-24 0,2 0-9 16,-1 0-15-16,1-1-28 0,0-1-12 0,2 0-6 15,0 1 12-15,-1-2-151 0,1 1-80 0,-2-1-57 16,2 0 35-16,0 0 42 0,0 1 29 15,2-1-4-15,-4 0-15 0</inkml:trace>
  <inkml:trace contextRef="#ctx0" brushRef="#br0" timeOffset="175721.92">29827 4023 334 0,'0'0'122'0,"0"0"-34"16,0 0-51-16,0 0-157 0</inkml:trace>
  <inkml:trace contextRef="#ctx0" brushRef="#br0" timeOffset="185134.52">31534 5170 353 0,'0'0'382'16,"0"0"-61"-16,0 0-30 0,0 0-41 0,0 0-20 15,0 0-4-15,0 0-21 0,-21-10-20 0,21 5-22 16,0 0 8-16,2 0-13 0,-1-2-16 16,-1 7-17-16,0 0-8 0,8-15-10 0,-3 11-24 15,0 0 2-15,8-2 1 0,-1 4-11 16,-1-1-9-16,-11 3-23 0,8 0 6 0,6 0-5 16,14 16-6-16,-15-8-2 0,-3 0 14 0,0 2-4 15,-3-1-33-15,-3-1-2 0,-2-1 41 16,0 2 0-16,-2-2-13 0,0-7 8 0,0 10-1 15,-15 15 3-15,5-12 10 0,0-2-16 0,-1 1 0 16,-1-2-18-16,-3-1 0 0,1 1 6 16,0-3-9-16,0 2-7 0,-1-4 0 0,1 3-3 15,3-3 7-15,-2 3-8 0,2-4 14 0,2 0-16 16,2-1 5-16,1-1 9 0,0 1-4 0,2-1-2 16,0 0 9-16,1-1 3 0,1 0 1 15,0 0 10-15,0 2-10 0,2-3-3 0,0 0 22 16,0 0-3-16,0 0 13 0,0 0-13 15,17 7-2-15,0-2 4 0,1-4 0 0,-1 2-9 16,4 0-10-16,-2-2-4 0,2-1 9 0,-9 0-3 16,5 0-5-16,4 0-29 0,2 0-13 0,0 0-28 15,29-11-41-15,-27 6 9 0,2 1 7 16,-2-2-111-16,-3 0-16 0,-3 1-25 0,-2 2-36 16,-1-2 27-16,-7 0-180 0,0 3-87 15,-4 0 73-15,-1-1 0 0,-2 2 42 0,-2 0 32 16,3-1 3-16,-2 1 34 0,-1-1-12 0,0 2 27 15</inkml:trace>
  <inkml:trace contextRef="#ctx0" brushRef="#br0" timeOffset="185399.73">31929 5153 639 0,'0'-4'363'0,"-2"1"-60"0,2 1-18 16,0-1-12-16,0 3-24 0,-2 0-6 0,0 0-30 15,0 2 19-15,2 1-25 0,-3 1-4 0,0 2-6 16,3 1-28-16,-2 9-7 0,0 0-22 16,0 0-8-16,-1-4-27 0,3-1-10 0,-2 0-9 15,0-2 14-15,2-1-22 0,0-1-24 0,0-2 0 16,0 2-14-16,0-2-42 0,0 0 0 16,0-5-68-16,0 0-29 0,0 7-41 0,0-7-21 15,0 6-35-15,0-6-28 0,0 0 20 16,0 0-230-16,0 7 13 0,-2-2 10 0,0-6 37 15,0 0 16-15,0-1 27 0,1-2 9 0,-1 1 26 16</inkml:trace>
  <inkml:trace contextRef="#ctx0" brushRef="#br0" timeOffset="185695.01">31852 5164 1040 0,'-2'-6'332'0,"0"2"5"0,0-1-43 0,2-1 1 16,2 1-10-16,-2-2-25 0,2 0-9 0,-2 1-31 15,12-15-18-15,-3 7-10 0,0 4-17 16,3 0-18-16,-2 0-9 0,3 2-13 0,-1 1-16 16,3 3-10-16,0 2-9 0,-5 1-23 0,-10 1-3 15,9 0-11-15,1 0-5 0,13 11-13 16,-10-4 9-16,-5-1-15 0,-1 2 6 0,-2-3-10 16,2 7-2-16,-5-3 1 0,0-2-15 0,-2 1 8 15,0-8 4-15,0 7-17 0,0 0-5 16,0-7-17-16,-14 16-13 0,10-12-33 0,-3 6 4 15,-2-4-65-15,-1 0-38 0,4-3-20 0,0-1-40 16,-1-1-49-16,7-1 24 0,0 0-251 16,0 0 0-16,0 0 55 0,0 0 35 0,-6-12 19 15,10 8 25-15,-2 0 10 0,4-1 34 0,9-1 16 16</inkml:trace>
  <inkml:trace contextRef="#ctx0" brushRef="#br0" timeOffset="185957.71">32243 5041 291 0,'3'-2'465'0,"-1"1"-55"0,0 0-73 0,0 1-19 16,1 0-41-16,-1-1 19 0,-1 1-24 0,-1 2-12 15,0 1-28-15,-1 0-8 0,1-1-12 16,-7 12-13-16,3-3-9 0,1 4-17 0,-1 2-14 16,2-1-26-16,0 0 2 0,0 3-14 0,2-10-7 15,0 5-24-15,0 1-5 0,0-1-4 0,0 0-6 16,0-4-18-16,0 1-10 0,0-2-20 0,0-2-28 15,0 0-46-15,0 0 5 0,0-7-61 16,0 7-49-16,0-7-34 0,0 7-42 0,0-7-53 16,0 0 26-16,0 6-237 0,0-6 31 0,0 0 23 15,0 6 35-15,0-7 3 0,0 0 49 16,0-1 33-16,-2 0 6 0,0-1 22 0</inkml:trace>
  <inkml:trace contextRef="#ctx0" brushRef="#br0" timeOffset="186193.33">32138 5225 856 0,'-4'-2'371'0,"1"1"12"0,1-1 1 0,0 1-37 15,0-2-25-15,-1 3-20 0,3 0-29 16,-2-2-36-16,2 1-13 0,-2-1-36 0,2 2-4 16,2-2-23-16,0 0-21 0,1 1-16 0,1-1-18 15,3 0-2-15,8-1-18 0,2-2-19 16,4 0-23-16,2 2-43 0,0 1-39 0,2-3 5 15,-3 2-97-15,5 0-42 0,-1-3-38 0,0 4 20 16,-1-3-240-16,8-2-47 0,-6 0 56 16,-6 2 6-16,2 2 36 0,-6-2 25 0,-2 0 24 15,1-2 21-15,-3 6-5 0,-5-4 24 0</inkml:trace>
  <inkml:trace contextRef="#ctx0" brushRef="#br0" timeOffset="186502.17">32568 4988 467 0,'-1'-2'454'0,"-3"2"2"0,4 0-48 0,0-3-53 16,-2 2-39-16,-4 2-26 0,7 2-40 0,2 0-19 16,-6 3-19-16,3 3-8 0,-1 4-8 15,1-5-28-15,0 5-9 0,0 5-11 0,0 4-6 16,0 2-7-16,0 0-7 0,0 3-16 0,0-2-10 15,0 0-9-15,0 0-7 0,0-1-9 16,0-2-19-16,12 21 3 0,-9-25-12 0,1-3-31 16,-4-2-19-16,4-2-17 0,-2-4-31 0,1 1 4 15,-1-2-73-15,1-1-7 0,1-2-30 0,-1-5-40 16,-1 0-32-16,-2-2-11 0,4 1 21 0,-4-4-165 16,0 0-74-16,0 1 9 0,-2 0 40 15,2-2 29-15,0 8 41 0,0 0 34 0,0-10-11 16,0-1 17-16,-11-9-40 0</inkml:trace>
  <inkml:trace contextRef="#ctx0" brushRef="#br0" timeOffset="186815.99">32532 5126 400 0,'-2'-5'453'0,"2"3"-49"0,-2-1-60 0,2-1 19 15,-1 1-24-15,-2 1-30 0,6-1-18 16,-3-1-13-16,3-6-28 0,1 0-18 0,2 3-35 15,1 0-17-15,1-5-15 0,5 6-2 0,-1-1-20 16,3 0 3-16,0 5-10 0,3-1-13 16,0 1-10-16,-9 2-10 0,4 0-15 0,19 12 0 15,-16-7-12-15,-3-1-16 0,1 4 7 16,-5 2-8-16,3 2-8 0,-4 0-12 0,-3 0-1 16,1 0-6-16,-6-5-1 0,0 2-12 0,0 2 18 15,-19 18-12-15,7-20-38 0,-5 3-38 16,-2-4-33-16,1 6 9 0,-5-6-135 0,3-2-48 15,-2-2-81-15,3-1 31 0,4-3-248 16,-6 1 69-16,2 1 41 0,-2-2 38 0,1 1 17 16,2 0 45-16,-2 0 19 0,4 0 24 15,4 0 20-15,2 2-4 0,0-3 23 0</inkml:trace>
  <inkml:trace contextRef="#ctx0" brushRef="#br0" timeOffset="195466.96">32985 5309 275 0,'-14'0'386'0,"14"0"-59"16,0 0-6-16,0 0-6 0,-13 0-28 0,13 0-21 15,0 0-31-15,0 0 25 0,0 0-21 16,0 0-17-16,0 0-13 0,0 0-2 0,0 0-20 16,0 0-2-16,0 0-32 0,0 0-10 0,0 0-6 15,0 0-24-15,13 7-14 0,-6-11-8 0,5 2-12 16,-1 1-3-16,3 0-4 0,-7 1-13 15,1 0-21-15,3 0-53 0,-1 0-4 16,1 0 3-16,9 14-119 0,-17-11-30 0,3 1-35 16,-4-1-16-16,2 3 20 0,-5-3-220 0,-2-1-37 15,1 1 21-15,4 2 44 0,-10-2 4 16,5 1 35-16,-7 1 8 0,0-2 52 0,-1 2 14 16,1-1 7-16</inkml:trace>
  <inkml:trace contextRef="#ctx0" brushRef="#br0" timeOffset="195655.46">32917 5446 356 0,'1'1'374'0,"-3"1"-56"16,4 2-12-16,-2-2-30 0,-3-1-28 0,3 3-7 15,3-1-12-15,2 1-13 0,1-4-37 16,1 7-11-16,3-9-16 0,3 1-18 0,-4 1-22 16,6 0-12-16,3 0 2 0,1 0-32 0,0 0-28 15,3 0-69-15,-3 0-42 0,19-15-64 16,-14 9 13-16,-8 1-327 0,0 1 33 0,-3-3 33 15,6 1 42-15,-7 3 13 0,-4-2-1 16,1-2 27-16,1 1-19 0</inkml:trace>
  <inkml:trace contextRef="#ctx0" brushRef="#br0" timeOffset="196181.86">33291 5286 227 0,'-2'-3'413'0,"-3"-2"-36"0,0 1-40 16,-3-1-21-16,3-2-31 0,1 2-28 16,0 1-30-16,2-2-29 0,-1 1-22 0,4-7 5 15,5 9-20-15,1-8-18 0,-1 8-13 0,3-4-17 16,2 5-12-16,-2-3-12 0,4 4-9 16,-1-1-1-16,1 2-8 0,4 3-8 0,-3 0-6 15,-1 2-12-15,-2 4 2 0,2 0-7 16,-6 1-26-16,0 0-2 0,-1-1 24 0,-4 3-12 0,-2-2 0 15,0 0 5-15,-2 0-10 0,-2-2-3 16,1 1-1-16,-4-2 5 0,-2 2 0 0,2 3-2 16,-1-7-2-16,-3 0 0 0,1 1-12 15,1 0 0-15,-1-3 1 0,3 1-6 0,0 1 0 16,-2-1-18-16,9-1 11 0,-7-3-1 16,0 2 5-16,5 1 5 0,-1-2-22 0,5 2 4 15,-3 2-1-15,3-5 14 0,2 7-15 0,6-7 7 16,-3-1 13-16,4 2-16 0,0 0 11 0,-2-1 0 15,7 5 1-15,-3 0-15 0,0 2 24 16,3 1 0-16,-2-1-1 0,-5-1-9 0,2 6 0 16,-1-4 33-16,-2 3 1 0,-2-5 7 0,-1 6 16 15,-5 0-7-15,-2 1 17 0,0 4-30 16,-5-7 8-16,-3 1-6 0,2 0 6 0,-3 0 0 16,0-2-10-16,-1-1-9 0,-1 4-2 0,-3-5-6 15,-3-4-20-15,3-1-17 0,1-2 2 16,2-2-54-16,-5-1-63 0,4-3-23 0,8-3-54 15,2-2 19-15,1-1-228 0,6-5-37 16,1 0 32-16,3-5 45 0,6 3-9 0,1-1 58 16,1 1 17-16,4 0-3 0,5 1 21 15,-2-1 44-15</inkml:trace>
  <inkml:trace contextRef="#ctx0" brushRef="#br0" timeOffset="196425.01">33714 5229 658 0,'6'-4'421'0,"-3"4"-62"15,-1 5-25-15,-3 3-43 0,0 3 49 0,0 9-19 16,-2-4-11-16,0 3-27 0,-1 5 1 16,3 2-27-16,-4-1-24 0,4 3-22 0,0-1-42 15,1-1-10-15,0-13-16 0,0 8-9 16,0 1-20-16,0-3-20 0,0 0-32 0,0-2-23 16,0-7-21-16,0 0-35 0,0-4-34 0,8-6-12 15,-8 6 7-15,0-6-72 0,9 3-26 0,-7-9-26 16,1 0-31-16,-2-2-12 0,1-3 20 15,1-3-95-15,-4-2-82 0,2-4-32 0,-2 1 26 16,-1 0 26-16,0-2 14 0,-1 1 25 16,1 2-29-16,4-1 29 0,-2 10 63 0</inkml:trace>
  <inkml:trace contextRef="#ctx0" brushRef="#br0" timeOffset="196537.31">33707 5346 586 0,'0'-12'271'0,"-7"-2"3"16,6 2-33-16,-2 0 24 0,2-2 3 16,-1 2 8-16,3 1-34 0,0 0 5 0,3 1-39 15,-1 1-5-15,3 3 12 0,4-1-5 16,-1 0-13-16,3 2-20 0,0-4 3 0,2 8-4 15,4 3-15-15,2 5-6 0,-1 1 5 0,-1 0-29 16,-2 2-12-16,-1 1 2 0,-3 1-27 16</inkml:trace>
  <inkml:trace contextRef="#ctx0" brushRef="#br0">33841 5383 5259 0,'-27'9'-322'16,"0"-1"29"-16,-6 1-233 0,3-2 28 15</inkml:trace>
  <inkml:trace contextRef="#ctx0" brushRef="#br0" timeOffset="210345.43">26957 3810 411 0,'0'0'145'16,"0"-12"-29"-16,0 12 8 0,0 0 1 16,0 0-15-16,0 0-16 0,0 0-19 0,0 0 18 15,0 0-25-15,0 0 14 0,0 0 8 16,0 0-14-16,0 0-10 0,0 0-9 0,0 0-15 16,0 0 4-16,0 0-1 0,0 0 0 0,0 0 9 15,0 0-2-15,0 0-9 0,0 0 9 16,0 0-9-16,0 0-4 0,0 0 3 0,0-13-4 15,0 13 13-15,0 0 4 0,0 0-10 16,0 0-4-16,0 0-2 0,0 0 3 16,0 0 10-16,0 0-16 0,0 0 7 0,0 0 3 0,0 0-6 15,0 0-12-15,0 0 6 0,0 0-9 16,0 0-12-16,0 0 14 0,0 0 0 0,0 0-11 16,0 0 7-16,0 0-7 0,0 0-3 0,0 0 2 15,0 0-9-15,0-12 8 0,0 12 10 16,0 0-9-16,0 0-7 0,0 0 4 0,0 0-3 15,0 0 1-15,0 0 7 0,0 0-2 16,0 0-10-16,0 0 6 0,0 0 13 16,0 0 5-16,0 0-6 0,-15-24-8 0,15 22 7 15,-2 2-4-15,2-2-10 0,-1 2 14 0,1-3-18 16,-1 3 8-16,0 0-5 0,0-1-3 0,1-1 0 16,-1 2 4-16,0-1-1 0,1 0 16 0,-1 1-16 15,1-2 13-15,0 2-20 0,-2 0 22 16,2-1-16-16,1 1 9 0,-2-1 8 0,1 0-17 15,0 1 6-15,0-1 3 0,1 1-2 16,-2-1 4-16,1 1-12 0,-2 0 7 0,2-2 0 16,0 1 8-16,-1 1-16 0,1 0 17 0,-1 0-28 15,0 0 2-15,1 0 14 0,0 0 3 0,0 0-6 16,0 0-12-16,-2 0 15 0,3 0-13 16,-1 1 22-16,-1 1-29 0,0-2 5 0,2 2 5 15,-2 0 2-15,2-1 10 0,-2 1-15 0,0-1 4 16,0 0 8-16,1 2-16 0,-1-3 3 15,1 3-5-15,0-3 17 0,1 1-4 0,-1 0-3 16,-1 0 4-16,2 0 6 0,-1 0-19 0,0 0 12 16,0 0-2-16,0-1 3 0,1 0 23 0,-1 2-18 15,0-2 18-15,1-1-12 0,-1 0 5 16,0 1-6-16,0-2-19 0,0 2-3 16,1-1 34-16,-1 0-22 0,1-1 2 0,-2 1 6 15,1-1-18-15,0 1 16 0,-1 1-11 0,1 0 15 16,-1-3-22-16,2 3 2 0,-2-1 10 15,1 2-4-15,-1-2-8 0,0 1 12 0,0 1-19 16,2-1 13-16,-3 2-8 0,0-1-1 0,1 0 11 16,-1 2-1-16,1 0-6 0,-2 0-2 15,2 1 12-15,0-1 5 0,0 0-8 0,0-1 13 16,1 2 0-16,1-1-20 0,-1 0 0 16,0-1-1-16,0 1 15 0,0-1-8 0,1 0-1 15,-1-1 6-15,1 2 1 0,-1-3-12 0,0 0 4 16,0 0 13-16,0 0 6 0,0 0 10 0,0 0-31 15,10 5 19-15,-9-6 0 0,1 1-24 16,-1-3 0-16,-2 3 32 0,2-3-17 0,-1 1-4 16,0 0 20-16,0-1-18 0,0 0 3 0,0 2-2 15,-1-2 4-15,0 2-8 0,0-1-8 16,1 1 6-16,0 0-15 0,-1-1 9 0,1 1 11 16,-1 1 3-16,0 0-15 0,0 1 14 0,-1 0-1 15,1 1 6-15,-2-1-8 0,2 2-2 16,-2 1 5-16,2-3-26 0,0 3 18 0,-1-1 6 15,1-1 16-15,0 2-22 0,1-1-4 0,0-1 9 16,0 2-14-16,0-2 17 0,-1 0-1 16,2-1 13-16,0 1 14 0,0-1-12 15,-1 0-21-15,1-1 24 0,-1 0-7 0,2 0-17 16,0-1 8-16,0 0 20 0,1-1-24 0,-1 1 3 16,-1-1-15-16,0-2 17 0,0 1 12 0,0-1-17 15,0 0-2-15,0 1-12 0,-1-1 12 16,0 1-7-16,1-1 16 0,-2 1-1 15,2 1 3-15,-1-2-15 0,-1 1-9 0,1 3 18 16,0 0-20-16,0 0 13 0,0 0 3 0,0 0 9 16,-11-8-18-16,9 8 10 0,-1 0-15 15,1 1-4-15,-1 1 26 0,0 0-5 0,2-1-8 16,-3 2 5-16,2 1-4 0,-1 0 8 0,1 1-14 16,0 0 13-16,0 0 19 0,-1 0-28 15,3 2 25-15,-2-2-23 0,2 0-8 0,0 0 22 16,0-1 2-16,0 2-16 0,0-6 11 15,0 0-14-15,0 0-1 0,0 7 13 16,0-7 11-16,0 0 9 0,0 7-1 0,11 1-15 16,-8-7 9-16,1-2-20 0,-2 1-6 0,1-2 6 15,-1 1 1-15,-1-1 4 0,0-1 5 16,0 0-16-16,0 1 23 0,1-2-23 0,-2 1-3 16,0-1-2-16,2 0 20 0,-3 1-5 0,1-1-19 15,0 2 31-15,-1-3-3 0,2 3-7 0,-2-1-4 16,1 3-8-16,0 0-8 0,0 0 8 15,0 0 7-15,0 0-5 0,0 0-15 0,0 0 35 16,-10-11-25-16,9 12 7 0,-1 1 7 16,0-1 9-16,0 2-11 0,0 0-1 0,1 1-4 15,0-2-9-15,0 3 15 0,1-1-11 16,-1 0 14-16,0 0-6 0,1 0-6 0,1 0 20 16,-2-2-7-16,2 2 15 0,-1-4-18 0,0 0-13 15,0 0 17-15,0 0-19 0,0 0 8 0,10 8 12 16,-8-7 2-16,0-2-25 0,1 0 24 15,-1 0-7-15,1-2-10 0,-1-2 13 0,0 1-19 16,1-1 11-16,-1-1 16 0,-1 2-28 16,0-1 18-16,-1 0 7 0,0 3-15 0,0-3-11 15,0 3 1-15,0 2 19 0,0 0-30 0,0 0 18 16,0 0-11-16,0 0 18 0,0 0 1 16,-12-12-3-16,10 13-6 0,0 0-9 0,1-1 25 15,-2 2-21-15,2-2 19 0,-1 2-11 16,1 0 15-16,0-1 0 0,1 2-7 0,1-3-12 15,-1 1 29-15,1 0-27 0,-1 1-10 0,2-1 11 16,-1 1-12-16,1-2-13 0,0 0-26 0,1 0-12 16,0-1-7-16,1-1-28 0,1 2-26 0,-1-2-39 15,0 0 14-15,-2 0-176 0,0 0-104 16,0 0 36-16,-1 0 33 0,0 0 25 0,0 0 23 16,1 0-42-16,-1 0-5 0</inkml:trace>
  <inkml:trace contextRef="#ctx0" brushRef="#br0" timeOffset="-213252.28">33691 5803 269 0,'0'0'305'0,"0"0"-57"15,0 0-45-15,0 0-28 0,0 0-8 0,0 0-9 16,0 0-23-16,0 0-14 0,0 0 10 16,15 0-13-16,-15 0-7 0,0 0-33 0,0 0 4 15,14 0-10-15,2-19-10 0,-17 19-2 16,6 0 3-16,0 1-34 0,-2 0 12 0,0-3-13 15,0 5 1-15,1-4-9 0,-1 6 9 16,-2-7-3-16,1 5-9 0,1-5-22 0,3 3 2 16,-4-4-13-16,-2 7 1 0,4-5-7 15,-4-1-5-15,0 2-22 0,0 0 7 0,-4 0 3 16,-1-1-29-16,0 5 14 0,-1-2-11 0,-3-2 5 16,2 1 6-16,2 0-146 0,0-1-64 15,-1 0-64-15,0 1 8 0,-1 3 29 16,-2-2 4-16</inkml:trace>
  <inkml:trace contextRef="#ctx0" brushRef="#br0" timeOffset="-205197.82">31590 5910 620 0,'0'0'249'0,"0"0"-7"15,0 0-8-15,-16 0 0 0,16 0-4 16,0 0 9-16,-23-15-33 0,19 15 20 0,2 0-26 15,0-1 6-15,-1 1 3 0,1-1-19 16,-2 1-1-16,4 0-26 0,0 0 2 0,0-1-23 16,0 0-15-16,2 1-20 0,0-3-4 0,3 3-11 15,-1-2-16-15,0 2-7 0,4 0-5 16,-2 2-6-16,12 4-23 0,-4 0 5 0,1 2 5 16,-1 4-21-16,-5 0 5 0,-1 2 9 15,0 3 7-15,-2-2-19 0,-3 2-11 0,-1-5 7 16,-2-1 3-16,0-11-11 0,0 9 1 0,0 0 8 15,0-2-7-15,0 3 0 0,-15 12-7 0,7-15-4 16,4-1-6-16,-1 0 10 0,1-1-2 16,-2-3-4-16,3 1 21 0,-2-1-22 0,-1 1 2 15,1-1 2-15,1-2 0 0,1 2-5 16,-1-2 9-16,2 0-15 0,0 3 5 0,-1-2-10 16,3-1 10-16,0 1-12 0,3-2 10 15,-1 2-10-15,2 0 18 0,-1 0-9 0,3 1-1 16,-2 1-4-16,11 2 11 0,-2 4 1 0,-3 0-7 15,0 0-8-15,1 3 14 0,-4-1 0 0,2 2-9 16,-2 2-1-16,-3-6 15 0,0 8-7 0,-1-5 14 16,-1-4-8-16,-2 1-7 0,0-9 12 15,0 7 13-15,0-2 11 0,0-5 2 0,0 8-13 16,-15 4 8-16,0-3-9 0,2-2-2 0,-7-2-6 16,3-3-7-16,-4-1-11 0,0 0-15 15,11-1-29-15,-4 0 6 0,-2 0-109 0,-19-13-19 16,20 7-36-16,-2 0-38 0,3-1-33 15,3 0 24-15,7-1-241 0,2 1 39 0,0-1 37 16,2 8 18-16,13-17 11 0,-5 5 31 0,4 0 38 16,3 0 2-16,-1 4 37 0</inkml:trace>
  <inkml:trace contextRef="#ctx0" brushRef="#br0" timeOffset="-204931.61">32007 6043 751 0,'4'-2'392'16,"2"2"-53"-16,-4 0-45 0,0 1 1 16,-2 2-38-16,-2 1 32 0,2 0-16 0,-4 13-24 15,2-1-12-15,0 2-22 0,-1 3-23 0,2 0-21 16,1 2-17-16,0-12-17 0,0 6-16 0,0 3 6 16,0-1-25-16,12 20-6 0,-9-21-18 15,1-2-3-15,-2 2-7 0,2-7-18 0,1-1-36 16,-5-5-36-16,2 4 3 0,3-4-94 15,-5-2-9-15,0 2-48 0,0-5-45 0,0 0-39 16,0 0 23-16,0 0-200 0,0 0-32 0,-7 2 45 16,4-4 53-16,-1-2 26 0,2 0-19 15,-7-5 48-15,3 1 35 0,0-6-29 0</inkml:trace>
  <inkml:trace contextRef="#ctx0" brushRef="#br0" timeOffset="-204649.68">31981 6108 693 0,'-3'-9'388'0,"3"-2"-47"0,0 2-8 0,3-9-45 16,-3 9-16-16,0-5-6 0,11-15-9 16,-6 12-3-16,1 0-25 0,4 3-23 0,3-1 1 15,-2 3-16-15,1 2-13 0,-1 1-8 0,2 2-23 16,-2-1-17-16,0 4 7 0,1 1-27 0,-3 2-11 16,-9 1-10-16,11 0-6 0,14 13-11 15,-12-2 0-15,-1 0-3 0,-4 6-3 0,0-2-3 16,-4 4-9-16,-2-4-8 0,-2 3-5 0,0-8 6 15,0 3-17-15,-14 16-1 0,7-10-20 16,-3-5-33-16,-4 3-39 0,1-5-44 0,-1-2 11 16,-2 0-158-16,-2-1-70 0,0-2 29 0,-2 1-249 15,2-3 67-15,0 3 38 0,-4-4 33 16,3 2-22-16,-1 1 61 0,-2-3 28 0,3 5 34 16,-2-3 24-16,0 2-41 0</inkml:trace>
  <inkml:trace contextRef="#ctx0" brushRef="#br0" timeOffset="-203888.16">31448 6545 858 0,'5'-1'354'0,"1"1"-10"0,0-1-46 15,0 0 28-15,1 1-37 0,1-1-53 0,2 1 1 16,3 0-17-16,2 0-35 0,4 0-14 16,1 0-17-16,18-7-12 0,-19 7-29 0,-11 0 4 15,5 0-22-15,3 0-7 0,-3 0-17 16,-1 0 2-16,-1 0-4 0,-2 0-3 0,-2 0-25 16,-7 0 9-16,7 7 2 0,-7-7-20 15,15 9-4-15,-13-8-6 0,1 1 9 0,-4 1-15 16,-1-1-9-16,0-1 19 0,0 1-4 0,-2 0-16 15,-1 1 0-15,-1-1 4 0,-10 3-14 0,3-4-7 16,-6 2 2-16,2-2 1 0,1 1-2 16,-3 0 7-16,-3 0-20 0,4-1 20 15,-3 1-16-15,2 0-1 0,0-1 0 0,2 1 4 16,-1 1 2-16,5-3 2 0,13 0 7 0,-10 0 4 16,1 0-15-16,1 0 8 0,8 0 4 0,-8 0 2 15,8 0 0-15,-8 0-3 0,8 0-2 16,0 0 2-16,-5 0 18 0,5 0-13 0,-6 9 11 15,8-6 2-15,2-3-9 0,1 2 27 16,1-2-13-16,2 0 4 0,13 2 10 0,-2-2 19 16,3 1-9-16,-2 0 3 0,5 0-30 0,-17-1 3 15,9 0 5-15,-1 0 5 0,-3 0-9 0,0 0-3 16,-3 0-8-16,0 0 9 0,-3 0-17 16,-7 0 14-16,18 7-6 0,-15-6 13 0,-1 1-12 15,0-2-9-15,-2 2 10 0,0 0 8 16,0 1-10-16,-4-1 5 0,1-1-11 0,-1 1 11 15,-2 0-23-15,2 0 2 0,-11 4-16 0,4-2-13 16,0-1 4-16,4 0-12 0,0 0 3 16,1-3-63-16,0 2 10 0,0 1-54 0,2-2-16 15,1-1-29-15,-1 0-51 0,0 0 21 16,4 0-261-16,0 0 43 0,0 0 15 0,0 0 48 16,-5-8 8-16,4 6 55 0,5 0 21 0,-2-3 9 15,0 2-37-15</inkml:trace>
  <inkml:trace contextRef="#ctx0" brushRef="#br0" timeOffset="-201789.08">29408 3699 310 0,'0'0'199'0,"0"0"-27"16,0 0-40-16,0 0 3 0,0 0-22 0,0 0-25 16,0 0 28-16,0 0-21 0,0 0-20 0,0 0-2 15,0 0 8-15,0 0-2 0,0 0-26 0,0 0 28 16,0 0-5-16,0 0-2 0,0 0-3 15,0 0 9-15,0 0-32 0,0 0 18 16,0 0-9-16,0 0-1 0,0 0-7 0,0 0 11 16,0 0-17-16,0 0-6 0,0 0 7 15,0 0-4-15,0 0-5 0,0 0 1 0,0 0 0 16,0 0 11-16,0 0-13 0,0 0-4 16,0 0 3-16,0 0-12 0,0 0 7 0,0 0 10 15,0 0-10-15,0 0-5 0,0 0 11 0,0 0-11 16,0 0 2-16,0 0 7 0,0 0-7 0,0 0-1 15,0 0 2-15,0 0 3 0,0 0-4 16,0 0 3-16,0 0-17 0,0 0 4 0,0 0 3 16,0 0-6-16,0 0 4 0,0 0 12 0,0 0-8 15,0 0-2-15,0 0-3 0,0 0 2 16,0 0 9-16,0 0-16 0,0 0 8 0,0 0 4 16,0 0-13-16,0 0-4 0,0 0 6 0,0 0 4 15,0 0 5-15,0 0-13 0,0 0-9 16,0 0 4-16,0 0 2 0,0 0 1 15,0 0-9-15,0 0-3 0,0 0-13 0,0 0-19 16,0 0-1-16,0 0-30 0,0 0-25 0,0 0-15 16,0 0-34-16,0 0 14 0,0 0-104 15,0 0-105-15,0 0-52 0,0 0 26 0,0 0 24 16,0 0 16-16,0 0 10 0,0 0 38 16</inkml:trace>
  <inkml:trace contextRef="#ctx0" brushRef="#br0" timeOffset="-199693.74">29310 3641 357 0,'0'0'248'0,"0"0"-40"0,0 0-30 0,0 0-21 15,0 0-10-15,0 0-21 0,0 0-4 16,0 0-8-16,0 0-11 0,0 0-10 0,0 0-9 16,0 0-2-16,0 0 5 0,0 0-16 0,0 0 16 15,0 0-18-15,0 0 8 0,0 0-8 16,0 0-12-16,0 0 3 0,0 0-18 0,0 0-1 15,0 0 7-15,0 0-20 0,0 0 3 16,0 0-4-16,0 0 3 0,0 0 6 0,0 0-4 16,0 0-24-16,0 0 15 0,0 0-11 0,0 0 1 15,0 0-10-15,0 0 10 0,0 0-6 16,0 0 7-16,0 0 3 0,0 0-9 0,0 0-9 16,0 0 18-16,0 0-15 0,0 0-1 0,0 0 7 15,0 0-11-15,0 0-20 16,0 0-4-16,0 0-14 0,0 0-3 0,0 0-11 15,0 0-20-15,0 0-27 0,0 0 2 16,0 0 9-16,0 0-116 0,0 0-94 0,0 0-78 16,0 0 28-16,0 0 20 0,0 0 11 0,0 0 15 15</inkml:trace>
  <inkml:trace contextRef="#ctx0" brushRef="#br0" timeOffset="-190479.85">31862 6665 236 0,'0'0'245'15,"0"0"-22"-15,0 0-18 0,0-12-29 16,0 12-16-16,0 0-6 0,0 0-5 0,0 0-3 16,0 0-10-16,0 0-20 0,0 0-4 0,0 0-17 15,0 0 27-15,0 0-5 0,-12-26-40 0,12 26 18 16,0-1-8-16,0 1-18 0,0-1 15 16,0 0-6-16,0 1-11 0,0 0-1 0,0 0-26 15,2-2 15-15,-2 2-12 0,1 2-19 16,-1-2 1-16,0 0-2 0,2 0 3 0,0 0 11 15,3 2-3-15,-1 0 10 0,1-1 2 16,-1 2-12-16,12 3 14 0,-5-2-17 0,5 3-5 0,2 2-3 16,4-2-3-16,1 5 11 0,1-4 1 15,3 2-5-15,1 1-6 0,1 0 25 16,2 2-14-16,0 2-23 0,5 0 9 0,3 2 24 16,-3-4-24-16,27 14-21 0,-11-3 8 0,-5-2 13 15,-4-2-12-15,-6-1-24 0,-5-2 9 16,-5-4-4-16,-2-1 3 0,-12-6-12 0,4 3 39 15,-7-3-23-15,-1-6 23 0,1 5-35 16,-6 0 38-16,2-5-35 0,-3 0 28 0,-3 0-17 16,0 0-5-16,0 0-5 0,4 0 22 0,-6 0-19 15,0-4 10-15,2 4-4 0,-1-1-39 16,-5 3-4-16,-1-4-30 0,2-1-15 0,3 3 1 16,0-2-27-16,0 2-12 0,-1-3-35 15,2 2 25-15,3-1 11 0,-5 0-194 0,-1-1-47 16,0 2 26-16,0-2 4 0,0 2 48 0,-2-3 18 15,1 2-21-15</inkml:trace>
  <inkml:trace contextRef="#ctx0" brushRef="#br0" timeOffset="-184947.57">31356 5770 585 0,'0'0'241'0,"0"0"-21"0,0 0 2 16,25 16-11-16,-16-16-27 0,2 0 8 0,7 0-40 16,3 0-14-16,0 0-1 0,4 0-22 0,0 0 6 15,27-9 14-15,-25 7-32 0,5 2-6 16,3 0-2-16,-1 0-4 0,-3-1-21 0,-14 1 9 16,9 0-16-16,5 0 13 0,2 0-10 0,2 0-15 15,-1 0 7-15,2 0-24 0,-3 0 6 16,1 0 4-16,0 5 8 0,34 6-17 0,-35-7-5 15,5-2-5-15,0 1 17 0,27 1-9 16,-13-2-16-16,6 1 12 0,-3 0 22 0,-4 0-35 16,1 0 3-16,-2 0 6 0,-4-3-17 15,6 1 7-15,-8 3 2 0,0-4 14 0,2 2-40 0,-2-1 15 16,1 0-5-16,-2 0-8 0,4 0 25 16,-5 2-10-16,-5-2 19 0,5 2-27 0,-1-3-7 15,5 5 0-15,-27-5 33 0,10 0-25 16,3 0-13-16,1 0 17 0,32 10 23 0,-35-6-39 15,0 0 18-15,-2-1-2 0,1 3-16 0,-4-2 38 16,0 0-21-16,-12-4-10 0,7 0 24 16,0 0-23-16,24 11-22 0,-26-9 11 0,-1 1 8 15,-3 0-13-15,1-3 30 0,-4 1-15 0,-4 0-2 16,-7-1 1-16,8 0 2 0,-8 0 7 16,8 0-11-16,-1 0 3 0,-7 0 19 0,6 1-15 15,-3 1-4-15,-6-4-17 0,-1-1-24 16,2 2-16-16,-2 2-21 0,-5-3-11 0,-3 0-59 15,3 0-11-15,3 0 15 0,-6-1-203 0,2 0-74 16,-3 1 36-16,-1-2 31 0,0 1 27 16,-5 0 43-16,3 3-51 0,-6-4 57 0</inkml:trace>
  <inkml:trace contextRef="#ctx0" brushRef="#br0" timeOffset="-169173.64">30044 4103 586 0,'0'0'150'0,"0"0"5"15,0 0-21-15,0 0-34 0,0 0 7 16,0 0-14-16,0 0-15 0,0 0 10 16,0 0-23-16,0 0 2 0,0 0-10 0,0 0-28 15,0 0 27-15,0 0-11 0,0 0-14 0,0 0 14 16,0 0-7-16,0 0-2 0,0 0-14 0,0 0 12 16,0 0 8-16,-10 2-3 0,10-2-7 15,-2-2-7-15,2 2 4 0,-2 0-10 0,2 0 9 16,-2 0-8-16,2 0 1 0,0-3-5 15,-3 3-4-15,1 0-1 0,1 0-12 0,0-2-1 16,0 2 17-16,0 0-30 0,1 0-2 0,-2 0-33 16,2 0 5-16,0 0-70 0,0 0-54 15,-2-3-113-15,2 2-72 0,0 0 46 0,0 1-8 16,0 0-6-16</inkml:trace>
  <inkml:trace contextRef="#ctx0" brushRef="#br0" timeOffset="-168313.35">29929 4052 226 0,'4'0'156'16,"1"2"-22"-16,-1-1-25 0,-1 0-12 0,4 0-13 16,-2 1 1-16,1 1-9 0,-1-2 15 15,4 1-14-15,-5 0-23 0,3-1 11 0,-1 1-41 16,11 2 24-16,-5 3 0 0,-1-6-32 0,-1 1 16 16,-3-1 5-16,1-1-18 0,-4 3 1 15,4-3-20-15,-4 1 22 0,1 1-22 0,-1-1 28 16,3 2-16-16,-1-2 7 0,-1 1-18 0,2 0 6 15,-2 0-5-15,13 3-2 0,-5 0 1 16,3 0 2-16,-5-1-8 0,-2-2 38 0,1 1-30 16,0-2 7-16,-3 0-2 0,0 1-1 15,2 0-3-15,4 3-16 0,3-1 31 0,-2 1-11 16,1 0 7-16,-4 0-28 0,0-2 14 0,-3 0 7 16,-2-1-5-16,1 1 16 0,-1-2-17 0,1 2 0 15,0-1-10-15,-2 0 35 0,1 1-18 16,10 1-31-16,-4 1 37 0,-2-1-6 0,0-2 11 15,-3 2 4-15,-1-3-24 0,0 1 4 0,8 5-2 16,-3-3-13-16,-2 0 16 0,0-1 17 16,-2 0-16-16,8 4 14 0,-3-3-29 0,1-1 5 15,-1 3 0-15,-5-3 2 0,3 0-6 0,-3 0 9 16,3 0 5-16,-4-1 9 0,8 4-19 0,-3-1-2 16,0-1-4-16,3 2 0 0,-3 0 4 15,2 2 3-15,3-2-6 0,-3 2 19 0,1-2-10 16,0 0 5-16,2 1-1 0,-1 0 5 15,-4-4-18-15,3 3-10 0,2 2 11 0,-1-1 37 16,-1-2 1-16,2 0-14 0,-1 2 2 0,-4-3-11 16,2 4 7-16,2-3-10 0,-4-2 17 15,0 2-15-15,-2-3 0 0,6 3 27 0,-5-3-26 16,-1 1 2-16,-1 1 2 0,-1-2 19 16,0 0-22-16,0-1 3 0,-3 0 1 0,1 1 13 15,-1 0-24-15,1-1 5 0,0 0-18 16,-1 0 14-16,0-1-11 0,-1 1 16 0,1-1-21 15,0 1 0-15,-2-1-3 0,0 0-7 16,2 2 3-16,-2-2 1 0,2 0 4 0,-4 0-134 16,0 0-39-16,0 0-53 0,0 0-77 0,0-5 3 15,0 3 9-15</inkml:trace>
  <inkml:trace contextRef="#ctx0" brushRef="#br0" timeOffset="-167435.52">29532 3990 241 0,'0'0'63'0,"-17"-13"69"0,-5-4-36 0,15 15-48 16,2 0 0-16,0-1 5 0,0 2 22 0,0-1-43 15,0 0 20-15,-1-2-7 0,-1 2-4 0,-6-2 3 16,1-1-3-16,3 3-2 0,1-1-25 0,-2 1-12 16,3 0-31-16,0-1 24 0,0 0-9 15,-9 1-7-15,0-2-14 0,3 1-7 0,0-3 10 16,1 3-4-16,3 0 0 0,2-1 8 15,-1 3 7-15,0-2-24 0,2 1 31 0,-1 0-33 16,-8-3 10-16,0 0-27 0,4 1 6 16,-4 0-14-16,3-3 31 0,1 3-9 0,4-1 15 15,-2 3-4-15,3-1 6 0</inkml:trace>
  <inkml:trace contextRef="#ctx0" brushRef="#br0" timeOffset="-166324.06">29088 3820 254 0,'-6'-3'116'0,"2"3"-6"0,-1-3-51 15,1 0-17-15,-3 1 0 0,2-1 19 16,-7-3-5-16,0 1-15 0,-1 1-1 0,3-2-1 16,0 2-7-16,-4-1-14 0,2 3 11 15,3-1-17-15,-7-3 0 0,2 0-2 0,-1 2 9 0,2-1-28 16,3 3 42-16,1-1-26 0,1 0 15 16,-4-4-21-16,-2 2 27 0,3 0 0 0,3 3-5 15,1-3-35-15,-1 3 1 0,3-1-1 16,0 0 33-16,0 0-13 0,-1 0 0 0,-7-3-24 15,6 0 37-15,-1 2 1 0,0 0-33 0,-5-1 0 16,3 0 1-16,1 2 1 0,2-1 22 0,0 1 4 16,0 1-1-16,1 0-1 0,-2 0-4 0,5 0 1 15,-3-1-28-15,2 0 12 0,-1 3 2 16,-1-2 45-16,1-1-3 0,2 1-34 0,-1 0-14 16,1-1-1-16,-3-1 32 0,2 2 8 15,-1-2-3-15,-7-3-44 0,2 2 21 0,2 1-2 16,0-2 2-16,2 3-3 0,-1 0 24 0,2-1-13 15,0 3 0-15,-1-2-3 0,1-1 11 16,-7-2-7-16,1 1 9 0,4-1-12 16,1 2 0-16,-1 0 20 0,2 1-33 0,-2-1 16 0,3 0-1 15,-8-5-24-15,3 5 2 0,-3-4 23 16,3 2-20-16,2 1 0 0,-5-3 3 0,1-2-2 16,2 8 16-16,1-5 0 0,2 2-2 0,0 2-15 15,0-2 22-15,-1 1-11 0,-2-4-14 16,-4 3 34-16,2-1-27 0,3 1 6 0,2-1-10 15,-6-1 29-15,1 0-2 0,4 2-1 0,0 0-3 16,-5-1-1-16,5-1-20 0,-1 1-2 16,2-1-10-16,-5 0 30 0,-1 0-16 0,5 1-1 15,-2 0-13-15,3 0 3 0,-5-3 2 16,0-1-12-16,2 6-6 0,1-2 3 0,1 3 40 16,-4-6-7-16,-1 1-9 0,-1-1 0 0,3-3 0 15,2 6 11-15,-5-5-14 0,2 2 16 0,0 0-9 16,-4 1-1-16,2-1 2 0,-2 1 1 15,5 4 1-15,-2-4 19 0,-2 0-30 16,3 1 6-16,-2 0 4 0,0 0 6 0,7 1-20 16,-3 0 3-16,3 1 2 0,1 0 2 0,1 2-2 15,-8-6 2-15,5 3 28 0,1 0-2 16,-1 1-37-16,2 1 30 0,-1 0-29 0,1 0 13 16,-6-4-13-16,4 4 6 0,-2-1 0 0,3 0 10 15,0 0 0-15,1 1-1 0,0 1-3 16,0 0 5-16,-1-1-6 0,3 2 6 0,-8-7-9 15,2 3 10-15,-4-3 1 0,3 4-4 0,2-1-7 16,0 1-1-16,-4-3 5 0,3 3 0 16,-6-3 1-16,3 1-5 0,2 0-5 0,-3 0 0 15,-2-2 1-15,-1 2 2 0,2-1-1 16,1 2 2-16,0-3-40 0,-2 1 4 0,1 0 4 16,-2 2 20-16,5-1-14 0,-4-1 7 0,5-1 25 15,-2 2 1-15,1-3-1 0,4 4-6 16,0-1-21-16,0 2 39 0,1 1-6 0,1-2 4 15,-8-4-7-15,6 4-1 0,1 1 0 0,-5-4-5 16,4 2-1-16,-1 0 1 0,2 3 2 16,0 0-31-16,-3-6 29 0,-4 1 3 15,3-1-2-15,1 0 5 0,-1-1-13 0,1 2-7 16,-1-3 8-16,-1 0 15 0,2 1 0 0,2-1-1 16,-1 0 0-16,0-1 0 0,-4 3-35 0,3 0 3 15,-1-2 56-15,3 5-4 0,-2-2-23 16,-1-5-23-16,3 7 32 0,2-2 0 0,0 4-3 15,-1-1-37-15,-1 4 33 0,-6-9 12 16,1 2-10-16,-1-1-36 0,0 5 40 0,2 0-16 16,3-2-6-16,-3-3 18 0,1 1-4 15,1 4 0-15,-1-8 0 0,0 6-10 0,5 1-2 16,-1 0 1-16,-6-3-23 0,3 1 26 0,-2-1-7 16,4 1 35-16,-4-3-3 0,3 4-41 0,-3-1 2 15,0-3 10-15,3 3-3 0,-4-2-4 16,-1 2 2-16,2-2-7 0,0 2 40 0,-1-2-21 15,0 2 5-15,-2-1-57 0,1 1-37 16,-1-1-44-16,-2 1 8 0,3 2 9 0,0-2 7 16,3 2 6-16,-3 0 4 0</inkml:trace>
  <inkml:trace contextRef="#ctx0" brushRef="#br0" timeOffset="-165798.66">25510 1442 254 0,'-11'-4'63'0,"-5"-3"0"0,4-3 5 0,0 3-42 0,-3-2 12 15,2-1-48-15,-2-1-25 0,0 0-29 16,-2-1-74-16</inkml:trace>
  <inkml:trace contextRef="#ctx0" brushRef="#br0" timeOffset="-164153.11">25674 1605 283 0,'16'0'65'0,"20"30"27"0,-18-20-23 16,1 0 20-16,1 1-40 0,-1-1-20 15,3 1-5-15,-2 0 32 0,1 1-15 16,2-2 15-16,-1-1-7 0,-1 3-16 0,2-1-15 16,-1 2 1-16,-3-1 6 0,4 0-17 0,0 0-6 15,-3 0 19-15,4 1-7 0,-2-1-8 0,-4 2-6 16,0-2 19-16,2 0-12 0,-4 1-13 15,-2-1 1-15,0 0-1 0,0 0 31 0,0 0 2 16,1-2-28-16,-1 2 4 0,1 0 8 16,0 0-2-16,-3-1-23 0,2 0 22 0,2 1 14 15,0 0-3-15,1-2-26 0,-2-1 1 0,2 3 0 16,-2 0 30-16,4-2-29 0,-2 0 19 0,0 2 11 16,0-2-6-16,-2 0-3 0,1-1 7 15,-1 3-3-15,-2-2-15 0,2-1-6 0,-1 4-10 16,1-3 1-16,0 1 2 0,2 1 7 0,2 0 10 15,-3-2-10-15,2 3 10 0,2-2-3 16,-1-1 14-16,1 1-1 0,-4 0-4 0,5 1 1 16,-1 2-11-16,-1-4 1 0,2-2-1 0,0 6 0 15,-2-2 0-15,0 1-3 0,0 0 3 16,3-1-28-16,-5 1 22 0,0-1-21 0,1 0-2 16,-2-1 32-16,0 0-1 0,7-3-1 15,-6 3-46-15,1 1 27 0,0 0-10 0,0 2 10 16,0-5 3-16,4 1-9 0,-2 1-4 0,0 1 7 15,-1-2 14-15,1 2-7 0,0-1 4 16,-1-1-6-16,-1 0 10 0,1 2-23 0,0-2 42 16,0-4-21-16,-3 3 6 0,-1-1 4 0,2 0-27 15,-1 0 18-15,-3-1 0 0,0 2 1 16,-3-5-13-16,5 4 39 0,-1 0-2 0,-2 0-4 16,5 0-8-16,-1-1-6 0,3 0 10 0,2 1-26 15,0 2 25-15,-1-2 6 0,1 3-12 16,0-1-6-16,1-2-3 0,-2 1 0 15,-1 3 1-15,2-2 4 0,1 0-14 0,-2-1-2 16,1 3 10-16,-1-4-19 0,-3 4 8 0,4-2 5 16,-1 4 8-16,-2-4-3 0,2-1-2 0,1 6 3 15,-1-5-2-15,2 0-17 0,0 1 14 0,0 1-44 16,-1-4-1-16,0 4-72 0,0 1-25 16,-1-4-81-16,1 2-78 0</inkml:trace>
  <inkml:trace contextRef="#ctx0" brushRef="#br0" timeOffset="-161634.44">27492 2738 363 0,'0'0'181'0,"0"0"-9"0,0 0-53 16,12 0-2-16,8 17-8 0,-8-8-7 0,-1-2-42 15,-4 1 18-15,5 2-19 0,-4-3 1 16,4 2-1-16,-2-1 7 0,0 2-27 15,1-1 18-15,1 1-14 0,1 0 10 0,0 1-4 16,0-3-6-16,2 4-10 0,0-3 5 0,-4 1 0 16,5 1-29-16,-1 0 11 0,0 0 6 15,1 0-14-15,-3 2 13 0,3-4-9 0,0 1 3 16,1 0 3-16,-3-1-14 0,1 3 5 0,-1-2-4 16,2-1-6-16,-3 2 12 0,4-2 5 15,-3-1 0-15,0 3 0 0,-1-2-5 0,0 0-5 16,-1 2 7-16,1-6-18 0,0 4 23 15,-3 0-9-15,3-1-5 0,-2 2-8 0,1-1 10 16,0 1-18-16,-1 1 14 0,3-3-8 0,-2 1 10 16,-2-5-18-16,3 5 15 0,-3-1-6 0,5 4 6 15,-3 0 1-15,2-2-6 0,-3-1 1 0,4 0 13 16,1 0-4-16,0 0 6 0,-5-1-6 16,3-3-2-16,-3 3-18 0,3 2 16 0,0-4-8 15,1 3 12-15,-2-2-18 0,1 3 15 16,1-2-7-16,-1-2 19 0,-1 2-4 0,3 2 7 15,0-1 1-15,2-4-4 0,-4 4 13 0,5-1-8 16,-6 0 4-16,3-4-10 0,-3 4-4 16,2-2-5-16,-4 0 1 0,0-2 9 0,-3 0-15 15,5 2 15-15,0 2-8 0,0-1-2 16,-4-2-13-16,1-1 21 0,-2 1-7 0,6 2-3 16,2 1 9-16,2-3-12 0,-6 1-2 15,1 1 1-15,2-2-2 0,-2 1 0 0,1 0-6 16,-3-2 9-16,4 0 5 0,-6 1-13 0,1-1 4 15,-4-1 1-15,10 3-11 0,-9 0 13 16,1-4 3-16,5 5-17 0,-6-3 12 16,7 2-2-16,-7-1 18 0,0 0-21 0,1-1 6 15,-1 0-3-15,-1-1 13 0,8 3-5 0,-4-1-11 16,-3 0 12-16,2-1-8 0,2 5 5 16,1-3-8-16,-3-2 10 0,7 2-5 15,-6-1-4-15,-2-1-4 0,1-1 9 0,-1 1-4 16,-3-1 11-16,2 1-15 0,-3-3 14 0,2 2-10 15,-1 1-10-15,0-2 13 0,0 1-8 16,1-1-2-16,-1 1 0 0,8 4 21 0,-5-5-12 16,1 4-6-16,-1-2 14 0,-1-1-11 15,-1 0 0-15,1 1-7 0,7 3-1 0,-3-2 17 16,-3-3-9-16,7 5-7 0,-5-2 17 0,0-2-18 16,-3 0 12-16,0 0 0 0,-1 1 4 0,0-1-4 15,2-1 3-15,5 5 0 0,-3-3-1 16,5 3-7-16,-4-3 13 0,0 1-10 0,-2-2-7 15,5 3 5-15,0-1 12 0,-2-1-12 16,0-1 7-16,4 2-7 0,-5-1 11 16,-4-1-12-16,2 0 0 0,-1 1 4 0,4 3-4 15,-1-3-7-15,-2-1 3 0,0 0 14 16,-3-1-7-16,1 1-2 0,0 0 2 16,0-2 10-16,-2 2-1 0,10 4-11 0,-1 0-2 15,-3-4 6-15,0 0-3 0,7 2 1 0,0-1 2 16,-2 1-4-16,-6-1-7 0,0-3 2 15,-1 0 13-15,-2 2-4 0,2 1 0 16,-3-3-5-16,-1 1 9 0,-1-1-6 0,2 0 0 16,1 0-4-16,-2 2 13 0,13 0-2 0,-4 2 4 15,-3-5-14-15,-1 3 0 0,5 4 6 16,-5-4-6-16,2-1 4 0,2 1-4 0,-4 1 12 16,6 0-4-16,-4-1 14 0,-2-1-14 0,5 3 6 15,-2-3-3-15,2 2-10 0,-4-1 4 0,0 1 21 16,0-3-6-16,6 4-17 0,1-2 4 15,-6 2 5-15,3-1-11 0,1 1-5 0,-3-1 11 16,1-1-1-16,-5 0 2 0,-2 0 12 16,2-2-6-16,8 4-8 0,-5-3 9 0,0 1-16 15,3 6 4-15,-1-3 6 0,1 0 9 0,-4-5-6 16,3 6 1-16,-1-6-6 0,-2 7-8 16,3 3 0-16,0-6 0 0,-1 2 12 15,5-1-18-15,-3 1 22 0,1 0-7 0,2 1-7 16,-2 0-3-16,3-1 7 0,0 0-6 0,0 1 10 15,-2-1-1-15,4 0-3 0,1 3-11 16,-3-3 12-16,2-1-9 0,0 3-5 16,1 1-11-16,0-2-10 0,-1 1-4 0,-1 1-10 15,2-1 3-15,1 0-17 0,-1 1 3 16,5 2-37-16,-2-1 8 0,-1 0-43 0,1 0-19 16,0-1-57-16,2 0-59 0,0-2-82 0,-1 1 35 15,-3-2-2-15,2 0 15 0</inkml:trace>
  <inkml:trace contextRef="#ctx0" brushRef="#br0" timeOffset="-161442.94">31343 4555 477 0,'0'0'225'0,"0"0"-36"16,0 0-62-16,0 0-52 0,0 0-9 16,0 0-154-16,0 0-167 0,0 0 9 0,0 0 5 15</inkml:trace>
  <inkml:trace contextRef="#ctx0" brushRef="#br0" timeOffset="-160698.46">29076 3573 259 0,'0'0'152'16,"13"0"-24"-16,-13 0-74 0,0 0-19 0,0 0-65 16,0 0-59-16,0 0-44 0</inkml:trace>
  <inkml:trace contextRef="#ctx0" brushRef="#br0" timeOffset="-159119.26">29047 3573 306 0,'0'0'178'16,"0"0"3"-16,0 0-33 0,0 0-24 0,0 0-19 16,0 0-1-16,0 0 4 0,0 0-17 15,0 0 6-15,0 0 2 0,0 0-22 0,0 0 10 16,0 0-16-16,-25 27 10 0,25-24-5 0,1 0-16 15,-1 0 15-15,0-2 2 0,0 2-15 16,0 0 4-16,0-1-10 0,0 1 0 0,0-1 9 16,0-1-16-16,0 1 1 0,0-1-12 15,0-1 2-15,0 0-8 0,0 0-5 0,0 0 0 16,0 0-11-16,0 0 13 0,0 0-6 16,0 0-3-16,0 0 1 0,0 0 7 15,2 10-10-15,-3-12-7 0,0 2-3 0,1-1-6 16,1-2-2-16,-1 0 13 0,1 1 1 15,-1 0-8-15,0-1 5 0,0 0-6 0,0 2 16 16,0 0-9-16,-1-2-6 0,0 2-10 0,0-1 9 16,1 2 13-16,-3 2-14 0,1-1-4 15,-3 1 1-15,1 0 8 0,2 1-15 0,-5 1 9 16,4-2 5-16,0 3-9 0,-1-2 13 0,1 1-4 16,0 0-3-16,0-1 13 0,0 0-8 15,-1-1 1-15,1 3 8 0,1-3 2 0,0 1-11 16,2 0 2-16,-3-2 0 0,1 2 7 0,1 0 2 15,0-1-2-15,0 0 1 0,0-1-8 16,-1 0 7-16,1 0-4 0,1-1 6 0,0 0-1 16,-1 0 11-16,1 0-24 0,0 0 14 15,0 0-2-15,0 0-11 0,-4-10-4 0,4 7-4 16,0 1-2-16,-1-2 10 0,1 1-4 0,-1 0 10 16,-1-1-6-16,0 1-10 0,1-1 11 15,-1 1 0-15,0-1-10 0,1 2 10 0,-1-2-15 16,0 2 0-16,-1 1 11 0,1 0-5 15,-1 1 2-15,3 0 9 0,0 0-16 0,0 0 15 16,0 0-8-16,-8 0-1 0,-3 10 8 0,8-6 12 16,0 0-7-16,0 0 14 0,2 0-21 15,0 1 12-15,0-1 18 0,0 0 5 0,0 0-23 16,1-1 11-16,0-3-8 0,0 0 6 0,0 0-9 16,0 7-3-16,0-7 21 0,0 0-34 15,0 7 29-15,0-7-25 0,12 9 26 0,-9-9-16 16,-1 0-1-16,2-1-2 0,-1 0-6 0,1-3 25 15,0 1-9-15,-1-2 7 0,1 1-10 0,3-7-6 16,2-1-11-16,-4 3-2 0,-1 0-6 16,-3 2 17-16,2 1-15 0,-1 1 17 0,-2 5-17 15,0 0 1-15,0 0 5 0,0-7 5 16,0 7-9-16,0 0 2 0,0-8 0 0,0 8-1 16,0 0 2-16,0 0-3 0,-5-9-16 0,2 10 8 15,1 1 6-15,0 0 4 0,0 1 14 16,1 1-8-16,-1-2 0 0,-1 2 10 0,3 0-13 15,-2 0 17-15,2 2-10 0,0-3-2 0,0 3 28 16,-2-4 3-16,4 4-7 0,-2-6 9 0,0 0-16 16,0 0-3-16,0 7-2 0,0-7 10 15,10 13-6-15,-8-10-1 0,0 0-15 0,0-3 17 16,0 0 1-16,0 0 10 0,1 0-6 0,-1 0-16 16,-1-3 1-16,2-1 4 0,-1 0-4 15,0-2 2-15,1 1-5 0,1-7-18 0,-1-4-3 16,0 0 9-16,0 0-3 0,0 2 1 0,-3 2-4 15,1 2 4-15,-1 2 11 0,1 1-20 16,0 0 2-16,0 1-1 0,-1 6 2 0,0 0-1 16,0-5-7-16,0 5 1 0,0 0 19 0,0 0-12 15,0 0-6-15,-11-11 0 0,8 13 3 16,0 2-1-16,-2-1 3 0,-3 12 0 0,0-2 0 16,2 2 21-16,-1 1 1 0,0-2 6 15,3 2-5-15,0-2-16 0,2-3 16 16,1 0-6-16,1-2 4 0,-3-1-1 0,3-2 4 15,0-1-9-15,0-5-11 0,0 0 17 0,0 0 15 16,0 7-12-16,0-7 16 0,0 6-23 0,0-6 23 16,11 9-6-16,-9-8-8 0,1-1-3 0,2-2-9 15,-2 1-4-15,1-2 14 0,-1-1-12 16,0-1 9-16,4-10-10 0,0 1 7 0,0 1-13 16,-2-2-16-16,0 1 16 0,-4 2 4 15,2 1-3-15,-1 1-1 0,0 2 2 0,-1 2-9 16,0 0 9-16,0 1 3 0,-1 1-12 0,1 0 10 15,1 0-16-15,-2 1 12 0,0 3-8 0,0 0-8 16,0 0 10-16,-6-2 10 0,4 3 0 0,-1 1 2 16,0 3 2-16,0-1-9 0,0 1-9 15,-1 9 11-15,-4-1 8 0,3 0-12 0,2-1-16 16,0-1 31-16,1-3-12 0,1 0-15 16,1 0 20-16,0-3-2 0,-1 1-10 0,1-6 31 15,0 0-16-15,0 6 0 0,0-6 4 16,0 9-9-16,0-9 3 0,0 8 17 0,0-8-21 15,0 0 4-15,0 0 7 0,0 5 1 0,12 0-7 16,-9-6 6-16,2-2 0 0,-2-2 2 0,0 1-17 16,3-10 13-16,-1-3-13 0,-1 0 5 15,0-1-8-15,-2 0-2 0,2 2-5 0,-4 2-3 16,1 4 13-16,-1 1 7 0,0 2-9 16,0 7 9-16,0 0-19 0,0-7 15 0,0 7-8 15,0 0 6-15,-13-10-14 0,8 10 28 0,1 3-30 16,-10 4 30-16,3 2-14 0,0 2 4 15,-1-2-14-15,2 4 15 0,0-2-2 0,1 1 3 16,4-5 7-16,-3 5-12 0,6-4 2 0,0 1 2 16,1-2-5-16,1-1 10 0,0-6-14 15,0 0-7-15,0 7 2 0,0-7-60 0,12 12-31 16,-9-10-41-16,1 1-35 0,1-3-47 0,-1 0 21 16,1 0-298-16,0 0 33 0,-1-3 29 15,0 1 51-15,1 1 13 0,0-3 49 0,0 0-11 16,-2 0 30-16,7-5 29 0</inkml:trace>
  <inkml:trace contextRef="#ctx0" brushRef="#br0" timeOffset="-157671.88">28493 318 296 0,'0'0'217'0,"-15"0"-20"0,15 0-25 15,0 0-7-15,0 0-30 0,0 0 2 0,0 0-21 16,0 0-2-16,0 0-3 0,0 0-10 16,0 0-21-16,0 0 4 0,0 0-4 0,0 0-16 15,0 0 12-15,0 0-14 0,-3 30-3 0,6-23-1 16,-3 3-2-16,0 1-3 0,-3 0 14 16,5 3-20-16,3-2-3 0,-4-1-6 0,1 3-9 15,-1-2-2-15,0 1 11 0,3 3-4 0,1-2-6 16,-2 3 1-16,-1-5-5 0,1 3 4 15,-1-1-12-15,3-2-4 0,-3-1-24 0,1 0-10 16,-1 2-8-16,1 2-31 0,-2-2-7 16,0-1-45-16,-1-5 11 0,0 1-182 15,0 4-111-15,0-1 22 0,0 3 11 0,0 0 12 16,0 1 2-16</inkml:trace>
  <inkml:trace contextRef="#ctx0" brushRef="#br0" timeOffset="-157338">28532 993 329 0,'-3'1'311'0,"1"3"-37"0,1-1-50 15,-3 1-8-15,0 0-6 0,3 2-28 0,-3-3-23 16,2 4 2-16,-4 2-23 0,4-1-12 0,0-1-13 16,-2 0-15-16,2 1 4 0,2-1-21 0,-3 0-4 15,3-7 4-15,0 7-20 0,0 1-2 16,0 1-7-16,0 0-6 0,0-9-19 0,0 8-16 16,0 2-5-16,0-2-25 0,0 1 4 15,0-2-41-15,0 0-15 0,0-2-12 0,0 2-24 16,0-2-19-16,0 2 13 0,0 1-193 15,0-1-43-15,0 0 22 0,9 7 24 0,-4-8 20 16,3 2 13-16,0-2 8 0</inkml:trace>
  <inkml:trace contextRef="#ctx0" brushRef="#br0" timeOffset="-157077.8">28590 1342 293 0,'-1'4'335'16,"1"1"-44"-16,1 0-42 0,-1-2-17 15,1 2-41-15,0-1-22 0,-1 2-12 0,0-3-22 16,0 3-5-16,-1-1-7 0,1-1-24 16,0-4-15-16,0 0-13 0,0 8-8 0,0-2-5 15,0 1-25-15,0-1-2 0,0 1-18 0,0 3-4 16,0 2-42-16,0-2-18 0,0 0-13 0,0-1-47 15,0-1 9-15,12 8-92 0,-11-11-74 16,0-1-98-16,0 2 17 0,0 1 12 0,0 0 10 16</inkml:trace>
  <inkml:trace contextRef="#ctx0" brushRef="#br0" timeOffset="-156819.62">28646 1697 752 0,'0'5'268'0,"1"-1"-5"0,1 0-16 16,-2 3-27-16,2-3-1 0,-2 1-26 0,1 0-21 16,-1 1-22-16,1 0 1 0,-1-6-21 0,0 6 2 15,0 7-18-15,0-2-24 0,0 0 7 16,0-1-8-16,0 0 4 0,0-2-3 0,0 0-35 16,0-2 8-16,0 1-26 0,0 3-9 0,13 14-30 15,-11-12-14-15,2-3-17 0,-4-1-15 16,3 6-15-16,0-1-19 0,-1-3-9 0,-1-1-8 15,0 1-27-15,0-3 12 0,4 7-118 16,-5-4-87-16,2-1 26 0,-2-1 20 0,3 0-99 16,-3 1 17-16,2-2 15 0,-2 0 6 15</inkml:trace>
  <inkml:trace contextRef="#ctx0" brushRef="#br0" timeOffset="-156673.73">28681 2135 363 0,'0'3'232'0,"-1"1"-47"0,-1 1-27 0,1-1-27 16,0 0-25-16,0 0-37 0,0 1-24 0,1 0-1 16,-2-1-32-16,2 3-3 0,0-7-151 15,-5 23-28-15,5-11-7 0,-3 0-42 0,3-2-71 16</inkml:trace>
  <inkml:trace contextRef="#ctx0" brushRef="#br0" timeOffset="-156499.14">28668 2513 413 0,'1'6'279'0,"-2"0"-59"15,0-1-24-15,0-2-24 0,1 1-13 0,-1 1-28 16,0 0-15-16,1 0-2 0,-2-2-30 16,2 1-49-16,0-4-48 0,-3 10-19 0,3-6 5 15,-1 0-136-15,0 1-43 0,0 1-58 0,1-6-59 16,0 9-1-16</inkml:trace>
  <inkml:trace contextRef="#ctx0" brushRef="#br0" timeOffset="-156319.16">28637 2960 643 0,'0'4'212'0,"0"0"-44"16,-1 1 4-16,0-1-49 0,-1 2-2 0,1-2-23 15,1 3 1-15,-3-2-41 0,2 1-14 16,-2-1-41-16,1 3-1 0,-1 5-115 0,-2-2-120 16,-2 2-90-16,5-1 17 0,2 0 8 0</inkml:trace>
  <inkml:trace contextRef="#ctx0" brushRef="#br0" timeOffset="-156142.19">28672 3406 484 0,'1'4'228'0,"1"-1"-16"15,-1 2-30-15,0-1-36 0,0-1-28 16,-1 0-47-16,2 1-24 0,-2-2-39 0,1 2-1 16,-1 0-125-16,1-4-97 0,0 3-115 15,-1-2 16-15</inkml:trace>
  <inkml:trace contextRef="#ctx0" brushRef="#br0" timeOffset="-155410.75">28850 3352 251 0,'-2'-2'276'16,"0"2"-53"-16,0-2-22 0,0 1-17 0,-1-1-14 15,3 0-3-15,-2 1 15 0,0 1-17 16,2-1-12-16,-2-2-4 0,2 3 5 0,-1 0-34 16,1 0-9-16,0 0-16 0,0 0-5 0,0 0 19 15,0 0-27-15,0 0-4 0,0 0 22 0,0 0-11 16,-4 22 0-16,3-15-17 0,2-3-2 0,-1 3-14 16,0 0-5-16,0-7 1 0,0 11 1 15,0 2-12-15,0 2 2 0,0-2-4 0,0 0-22 16,0-1 25-16,9 14-21 0,-5-12 5 15,-1-3-14-15,-1-1 13 0,0-2-16 0,-1-1-18 16,0-2-22-16,3 1-1 0,-2-2-28 0,-1 0-34 16,-1-4-24-16,0 0-26 0,0 0 14 0,0 6-180 15,0-6-93-15,0 6 29 0,0-6 26 16,0 0 23-16,0 6 24 0,0-6-29 0,0 0 12 16</inkml:trace>
  <inkml:trace contextRef="#ctx0" brushRef="#br0" timeOffset="-155227.76">28903 3624 643 0,'2'2'310'16,"-1"3"-37"-16,1-2-20 0,1 1-31 0,-1 0-12 15,1-1-32-15,-1 2-14 0,0 0-21 16,0-1-30-16,0 1 19 0,1-1-31 0,-1 2-4 16,0-1-63-16,0 0-23 0,-2 2-35 15,1-2-35-15,5 11-41 0,-4-3 14 0,5 3 8 16,-4-4-125-16,-1-1-87 0,-2-11-75 0,0 10 17 15,0-1 25-15,0-1 27 0,0 1-1 16</inkml:trace>
  <inkml:trace contextRef="#ctx0" brushRef="#br0" timeOffset="-155062.32">28954 3897 523 0,'0'0'277'0,"0"7"-17"0,0-7-15 16,0 8-16-16,0-8-20 0,6 6-37 0,-6-6-16 15,0 8-9-15,0 0-26 0,0-8-6 0,0 13-25 16,0-1-6-16,0 0-36 0,0-2-37 15,0 0-24-15,0 3-20 0,0 1-49 16,0 3-8-16,0 0 8 0,0 1-159 0,0-3-47 16,0 3-27-16,9 16 22 0,-8-17 19 0,1 1-33 15,2-2 1-15</inkml:trace>
  <inkml:trace contextRef="#ctx0" brushRef="#br0" timeOffset="-154924.96">28986 4325 343 0,'-1'17'302'15,"0"-2"-33"-15,-3-1-23 0,4-8-34 0,-4 10 7 16,-1-9-29-16,5 1-14 0,-2-2-28 15,1-2-10-15,1 1-28 0,0-2-40 0,-1 0-38 16,0 0-27-16,0-1-32 0,1 0-23 0,-2 3 6 16,1-3-122-16,-1 1-61 0,1 1-70 0,-1 1-19 15,1 1-31-15,-1-1 42 0,0 10 16 16</inkml:trace>
  <inkml:trace contextRef="#ctx0" brushRef="#br0" timeOffset="-154759.52">28906 4792 269 0,'-1'5'225'16,"-1"-1"-43"-16,2 2-10 0,-2-1-67 0,-4 8-32 16,4-2-9-16,1-2-133 0,-1-4-109 15,0 2-136-15,2 1 17 0</inkml:trace>
  <inkml:trace contextRef="#ctx0" brushRef="#br0" timeOffset="-154573.02">28902 5107 480 0,'1'4'315'15,"-1"1"-67"-15,0 0-45 0,1 2-2 0,0 0-43 16,-1-1-22-16,0 1-24 0,0-1-31 15,0-6-40-15,0 7-42 0,0-1-11 0,0-6 2 16,0 8-129-16,0-1-64 0,0-7-111 16,0 0-11-16,0 7 56 0,0-7-21 0</inkml:trace>
  <inkml:trace contextRef="#ctx0" brushRef="#br0" timeOffset="-151585.57">28662 1431 320 0,'0'0'180'0,"0"0"-34"15,0 0-50-15,0 0 28 0,0 0-23 0,0 0 4 16,0 0-16-16,0 0-14 0,0 0-15 0,0 0 11 16,0 0-38-16,0 0 24 0,0 0 5 15,0 0 1-15,0 0-17 0,0 0 27 0,0 0-9 16,0 0 1-16,0 0 0 0,0 0-7 0,0 0 0 15,0 0-4-15,0 0-4 0,0 0-12 16,0 0 2-16,0 0 4 0,0 0-20 0,0 0 11 16,0 0-5-16,0 0-10 0,0 0-2 15,0 0-4-15,0 0 7 0,0 0-10 0,-9-9-10 16,9 6 9-16,1 1 3 0,-2-1 10 0,1 2-15 16,0-2 5-16,-2 2-1 0,2-1 2 15,-2 2-12-15,1-2 15 0,-1 3-7 0,0 0 9 16,0 1-11-16,-1 0 18 0,0 1-6 15,1 0 7-15,-1-1-3 0,0 3 4 0,1 0 15 16,-1 0-5-16,-2 9-19 0,3-4 15 16,-2-1 3-16,0 0-18 0,3-3 4 0,0 1 5 15,-1 1 0-15,2-8-4 0,0 0-3 0,0 9 15 16,0-4-11-16,0-5 9 0,0 8 8 16,12 5 1-16,-8-10 16 0,-1 0-28 0,2-2 16 15,0 1-18-15,-1-1 2 0,1-1 6 0,-1 0-11 16,1 0-15-16,-1-1 27 0,-4 1-1 15,0 0-35-15,0 0 8 0,15-8 2 0,-11 4 4 16,-1 1-14-16,0-3 14 0,-2 2-9 16,0-2 2-16,1 2 4 0,-3-1 5 0,1 0-24 15,0 5 5-15,0 0-10 0,0-7 3 0,0 7 18 16,-9-12-19-16,3 10 5 0,3 0-5 0,0 1 6 16,-1 0 8-16,0 1-2 0,-1 1-11 15,0-1 15-15,-2 1 3 0,2 3-8 0,-8 1-14 16,1 2-3-16,0 4 4 0,3 0 15 15,-1 1-11-15,3 0 14 0,1 1-7 0,1-2 0 16,-1 4 2-16,3-5 6 0,2 0-23 0,1-1 20 16,0-2 13-16,0-7-17 0,0 8 0 15,0-8 9-15,0 9 16 0,13 3-1 0,-10-9-8 16,1 1-14-16,0 0 1 0,0 0 16 0,1-2 2 16,0-2-9-16,0 2 10 0,0-1-18 15,1-1 27-15,-6 0-22 0,0 0 4 0,7 0 20 16,-7 0-24-16,16-12 6 0,-7 3-5 0,-3 1-18 15,0 2 8-15,-5-3 1 0,1 1-11 16,-1 0-4-16,-1 1 11 0,1-1-2 0,-1 8-7 16,0-5 11-16,0 5-2 0,0-8 16 15,0 1-32-15,0 7 2 0,-12-16-6 0,10 11 12 16,0 2-7-16,-2 1 4 0,-1-1-4 0,2 1 24 16,-1 0-13-16,0 2 4 0,0 0 11 0,0 0-16 15,-1 2 9-15,2 0-15 0,3-2 6 16,-7 5-11-16,5 0 23 0,-1 0-12 0,-1-3 13 15,2 3 2-15,0 2 4 0,0-2-10 16,3-2 10-16,-1 1-12 0,0 0 19 0,0-4-21 16,0 0 19-16,0 0 29 0,0 6-22 15,11 2 17-15,-8-6-24 0,1-2-14 0,0 0 17 16,1-2 6-16,-2 2-23 0,4-3 20 0,-3 1-10 16,0-3 8-16,7-3 11 0,1-2-33 0,-1-1 35 15,-5 2-20-15,-3-2-26 0,-2 2 34 16,1 1-22-16,-2-1 6 0,1 2-2 0,1 1-7 15,-2 6-13-15,0-7 41 0,0 1-24 16,0 6 8-16,0-8-11 0,0 1 6 0,0 7-11 16,0-8 2-16,0 8-4 0,-12-12-1 0,10 10 6 15,-1 0-16-15,-1 0 14 0,-1 1-3 16,1 1-6-16,-2-1 34 0,1 2-26 0,2-1 18 16,-2 2-14-16,1 0 13 0,4-2-23 15,-10 8 2-15,7-4 1 0,-7 6 22 0,0 0-15 16,5-4 1-16,-1 3 4 0,1-2-13 0,2 0 0 15,1-1 20-15,1 0 10 0,0-1-8 0,1 0-11 16,0-1-2-16,0-4-10 0,0 0 8 0,0 7-14 16,0-7 28-16,0 8-6 0,0-8-11 15,0 5 1-15,11 6 21 0,-8-10-12 16,-1-1 1-16,2 3 10 0,-1-3-2 0,0 0-4 16,1 0-17-16,0 0 15 0,-1 0 27 0,1-3-40 15,-2 3 26-15,1-2-14 0,0 0-7 16,0-1 24-16,-2 1-19 0,2 2-1 0,-1-3-21 15,-1 3 11-15,0-1-5 0,1 0 8 16,-2-1-3-16,1 1-6 0,1 1 4 0,-2-2-7 16,1 0 26-16,0 1 0 0,-2 1-15 0,2-1-18 15,-1-1 24-15,1 2 5 0,-1 0 1 16,2 0-21-16,-2 0 16 0,1 0-10 0,-1-1 3 16,0 2 12-16,0-2-3 0,0 1 14 0,0 0-34 15,2 0 8-15,-1 1 17 0,-2-2-15 16,1 1-6-16,1 0 18 0,-2-3-14 0,2 3 22 15,-1 0 8-15,0 0-25 0,0 0 24 0,2 0-13 16,-2 0-29-16,-1 0 12 0,1 0-4 0,0 0 11 16,0-1-22-16,-1 0 19 0,2 1-2 15,-1 0-8-15,-1-1 12 0,1 1-23 0,0-1 7 16,0 0-2-16,1 0-6 0,-2 0 8 16,2-1-21-16,-2 2 20 0,1 0-6 0,0-3-13 15,-1 3 11-15,2 0-9 0,-2-2 10 16,1 2-7-16,0-1 12 0,0 0-6 0,0 0 3 15,0 1 3-15,1-1 4 0,-2 1 12 0,1 0 3 16,0 0-10-16,0-1 8 0,0 1 2 16,-1 0 0-16,1-2-11 0,-1 2 3 0,1 0 11 15,0 0 1-15,0 0-6 0,1 0-3 0,-2 0 3 16,1 0-2-16,0 0-5 0,0 0 7 0,0-2 5 16,0 1-6-16,0 0-2 0,-1 1 7 15,2-1-1-15,-2 1 0 0,1 0 19 16,-1 0-18-16,1 0 4 0,0 0-2 0,0-1 12 15,0 2-15-15,-1-1 13 0,2-1-14 0,-2-1 9 16,0 2 0-16,1-2-13 0,0 2-7 16,1-1 9-16,-2 1 9 0,1-1 2 0,0 0 0 15,0 1-10-15,2-1 2 0,-3 0 10 0,0 1 2 16,2-1-5-16,-1 1-12 0,0-1 11 16,0 1 2-16,0 0-3 0,0 0 3 0,0-1-12 15,-1 1 2-15,2 0-10 0,-1 0 8 0,0-2 13 16,-1 2-4-16,1 0 1 0,0 0-6 0,-1 0 6 15,1 2 3-15,-1-2-6 0,1-2-3 16,0 2 1-16,0 0-3 0,0 0-7 0,0 0 7 16,1 0 17-16,0 0-17 0,-3 0 2 15,2 0 3-15,0-2-3 0,0 2 3 0,0 2 7 16,0-2-7-16,0 0-9 0,0 0 9 0,0-2 5 16,2 4-7-16,-2-2 7 0,-1-2-1 15,0 2 0-15,1 0-5 0,0 0 3 0,1-1 2 16,-1 1-21-16,0-2 16 0,1 2-2 0,-3 0 5 15,2-1-4-15,0 0-4 0,0-1 5 16,0 2-1-16,-2-1-1 0,4 1 4 0,-2-2-3 16,-2 0 12-16,4 2-14 0,-1 0 13 0,-1-3-17 15,-1 3 20-15,1 0-9 0,0-2 6 16,0 0-12-16,0 1 2 0,0-1 10 0,0 1-13 16,0-1-4-16,0 1 8 0,1 0-11 15,-1 0 12-15,1 0-5 0,-1-2 7 0,0 3 1 16,0-2-6-16,-1 0 13 0,2 1-15 15,-2-2-3-15,2 2 6 0,-1-2 4 0,0 3-5 16,-1-4-4-16,0 3 18 0,1-1-3 0,0 2-12 16,0 0-8-16,0 0 11 0,0 0 6 0,0 0 3 15,0-7-21-15,0 7 17 0,0 0 1 16,0-8-12-16,0 8-2 0,0 0 8 0,0-7-3 16,0 7 10-16,0 0-9 0,0 0 1 0,0 0 7 15,0-5 2-15,0 5-3 0,0 0-8 16,0 0-3-16,0 0 17 0,0 0-11 0,0 0 3 15,0 0-11-15,0 0 9 0,0 0-13 0,-12-12 11 16,12 13-3-16,-1 1 13 0,-2-2-3 16,3 0-6-16,0 0-2 0,-3 1 3 0,3 0 18 15,0 0-20-15,0 0-10 0,-2 0 10 0,2-1 2 16,0 1 10-16,0 0-7 0,0 1-1 16,0-2-11-16,-1 0 11 0,0 0-3 0,1 0-8 15,-1 0-20-15,1 2-14 0,0-2-10 16,0 1-15-16,0-1-34 0,0 0-8 0,2 2 11 15,-2-2-91-15,1-2-140 0,0 2-72 0,0 0 25 16,2-1 24-16,-2-1 21 0,1 2 9 0</inkml:trace>
  <inkml:trace contextRef="#ctx0" brushRef="#br0" timeOffset="-150135.46">28758 1365 598 0,'0'0'165'0,"0"0"-9"0,0 0-6 16,14-13-28-16,-14 13-4 0,0 0-16 0,0 0-17 15,0 0-9-15,0 0 10 0,0 0-39 16,0 0 14-16,0 0 13 0,0 0-18 0,0 0-6 16,0 0 5-16,0 0-14 0,0 0-1 0,0 0-4 15,0 0-11-15,0 0 6 0,-5-13 2 0,-1 18-21 16,-3 3 14-16,0-1 4 0,4 0-13 16,-6 3 4-16,1-1-10 0,6-2 13 0,-1-1 11 15,1-1-15-15,-2 1-1 0,2-2 6 16,0 0-6-16,0-2 12 0,2 1-16 0,0-1 11 15,0 0-8-15,-1 1 11 0,2-1-13 16,-1 0 17-16,1-1 9 0,0 0 20 0,-1 0-11 16,1 1-3-16,1-2 4 0,1-2-15 15,1 2 2-15,-2 0 2 0,1-2-6 0,0 2-19 16,0-3 7-16,2 2 1 0,-1-2 2 0,-2 0-5 16,0 0-9-16,0-1 6 0,0 1-8 0,0 2 6 15,1-2-11-15,0 0-5 0,-2 1 12 0,2-1-17 16,-1 3 0-16,1-2 2 0,-2 0 2 15,1 1-10-15,-2 1 6 0,0-1-4 0,0 1 15 16,0 1-18-16,-2 0 6 0,1 1-1 16,0-1 2-16,-1 0-2 0,1 3 15 0,-1-1-13 15,2 1 11-15,-2 0-17 0,1 0 20 0,-1 1-21 16,1 0 4-16,0-2 11 0,0 2-16 16,0 0 17-16,1-1-8 0,0-1-9 0,0 0 16 15,0-1-3-15,1 2 7 0,0-1 3 16,0-2-2-16,1 0 9 0,0-1-11 0,0 0 6 15,0 0-9-15,0 0 0 0,11 3-1 0,-8-5-1 16,0 1 9-16,0 0 1 0,-1-1-4 16,1 0-7-16,-1 0 3 0,1-1 0 0,-1-1 7 0,1 2-6 15,-1-1 3-15,-1 1-17 16,-1 1 24-16,0-1-24 0,0 1 7 0,-2 1 3 16,0-1-15-16,1 2 20 0,-2 1-9 0,-1-1 10 15,0 2-12-15,1 2-1 0,-1-3 2 16,-5 9 14-16,3-2-9 0,0-2-7 0,2-3 4 15,0 1 13-15,3 0-9 0,-1-1-6 16,1-1 4-16,-1 1 1 0,1 0 12 0,1-2 9 16,0 1 0-16,0-3 21 0,0 0 5 0,0 0-20 15,0 0 22-15,0 0-23 0,11 9 22 0,-7-9-17 16,1 0 11-16,-2 0-19 0,1-2 23 16,-1 1-17-16,1-1-3 0,-1 0 14 0,0 2 2 15,-2-3-14-15,2 0-6 0,1 2 24 0,-2-2-15 16,-1 0-18-16,1 1-6 0,-1-1-2 15,0 1 3-15,-1 0-4 0,1 0 4 0,0-1-25 16,-1 3-20-16,2-1 1 0,-1-2-18 16,-1 2-7-16,0-1-7 0,1 2-2 0,-1 0-9 15,0 0 4-15,0 0-30 0,0 0-20 16,0 0-5-16,0 0 11 0,0 0-87 0,0 0-106 16,8 12 23-16,-4-10-145 0,-1 0 25 0,1 1 65 15,1-2 24-15,0 3-8 0</inkml:trace>
  <inkml:trace contextRef="#ctx0" brushRef="#br0" timeOffset="-149263.64">28941 1659 348 0,'-3'-3'219'0,"0"-2"-12"16,-1 2-48-16,1-1 10 0,2 1-21 15,-3 0 7-15,3 0-15 0,-1 0-20 0,0 1-3 16,-1-1 1-16,-1 1-21 0,2-1 15 0,1 1-20 15,0-1-4-15,0 1 2 0,-1 0-4 16,0-1-3-16,0 2-7 0,2 0 6 0,0-1 16 16,0 2-21-16,0 0-20 0,0 0 1 0,0 0-7 15,15-10 7-15,-2 4 6 0,-5 3-13 16,2 0-9-16,-4 3-1 0,0-3-24 0,-1 3 12 16,-5 0-14-16,0 0 18 0,9 0-11 0,-2 0 0 15,-7 0-1-15,8 0-11 0,5 12-3 0,-7-9 4 16,-5 0 13-16,2 1-18 0,-1 1 13 15,0 0 4-15,-1 0-8 0,-1 2 17 16,-1-2 2-16,1-5 8 0,0 6-10 16,0 4-1-16,-14 13-24 0,7-11 3 0,6-3 11 15,-6-1-17-15,2-4 18 0,2 2 5 0,-2-1 3 16,4-1-24-16,-1-2 7 0,0 0 3 0,0 1 16 16,0-1 6-16,0 1 0 0,2-3-7 15,0 0 3-15,0 0-2 0,0 0-15 0,0 0-1 16,0 0 21-16,0 0 3 0,0 0-5 0,0 0-4 15,9 11-2-15,-3-10-24 0,-1 0-1 16,0 0 27-16,1 0-5 0,0 1-29 0,2 0 0 16,-4 1 23-16,9 4-2 0,2-2-39 15,-6 2 6-15,-3-1 21 0,1-2-8 0,-3 1 6 16,1-1-22-16,-2-1 12 0,-1 1 15 0,0-1-1 16,0 2 0-16,-2-3-1 0,0 1 15 0,0-3 15 15,0 0-26-15,0 0 6 0,0 8-2 16,-19 7-1-16,11-9 15 0,-1-1-14 0,-5 2-11 15,3-2 6-15,-3-1 14 0,-2 1-11 16,3-2 0-16,4-1-29 0,1 0-10 0,-1-1-32 16,9-1 22-16,-8 0-29 0,1 0-27 0,7 0-27 15,-8 0-25-15,-4-10-50 0,9 5-4 16,2 3 18-16,1-4-120 0,2 0-95 0,0 1-46 16,5-7 29-16,0-1 28 0,0-1 28 15,2 0 20-15,4 6-9 0</inkml:trace>
  <inkml:trace contextRef="#ctx0" brushRef="#br0" timeOffset="-148954.32">29192 1601 229 0,'2'-2'414'0,"0"1"-86"0,1-1-37 15,-3 2-39-15,2 0-23 0,0 0-34 0,0 0-24 16,0 2 1-16,1 1-12 0,0 3 3 16,-1 0-15-16,2-2-19 0,1 14-3 0,-2-2 20 15,2 0-40-15,-2 1 5 0,2 0-10 16,-1 1-12-16,-2-2-20 0,-1-2-3 0,3-1-7 16,-4-3-6-16,0-1-5 0,2-1-5 0,-2-1 22 15,2-1-6-15,-1 0-81 0,-1-2-26 0,1 0-41 16,0-1-48-16,1-1-38 0,0 0 15 15,0-2-274-15,1 0 33 0,-3 0-30 0,0 0 31 16,0 0 23-16,0 0 47 0,0 0 14 0,8-11 22 16</inkml:trace>
  <inkml:trace contextRef="#ctx0" brushRef="#br0" timeOffset="-148601.88">29233 1676 483 0,'-1'-3'388'0,"-1"-3"-18"16,1 2-39-16,0 0-20 0,-1-1-51 0,2-2-32 16,-2 1 27-16,0 1-21 0,2 0-14 0,0 0-13 15,0-1-15-15,0 6-31 0,0 0-19 0,0-10-5 16,0 4-9-16,17-14 4 0,-11 14-12 16,4-3-15-16,1 0-3 0,-2 1-15 0,-1 5-3 15,0 1-9-15,6-3-14 0,-1 2-3 0,-2 2-8 16,-2 1-4-16,0 0 5 0,-9 0-21 0,7 0 6 15,-1 0-2-15,1 0 0 0,-7 0-21 16,17 9 6-16,-12-5 1 0,0 0-3 0,-3-1 6 16,1 3-9-16,-3-1 5 0,0 0 4 0,0 2-1 15,0 0-15-15,-11 13 7 0,2-7 6 16,-3-2-13-16,-1 1-18 0,-4-4-39 0,2 2 6 16,-2-3-122-16,3 0-34 0,-8-4-80 0,8-3 27 15,0 1-296-15,5-1 39 0,1 0 50 16,-3 0 46-16,3 0 4 0,2 0 28 0,-8-12 24 15,10 9 39-15,2 2 42 0,-1-1-7 16</inkml:trace>
  <inkml:trace contextRef="#ctx0" brushRef="#br0" timeOffset="-143233.55">28987 3676 278 0,'0'0'164'0,"0"0"-28"16,0 0-35-16,0 0-16 0,0 0-6 0,0 0 11 15,0 0-12-15,0 0-13 0,0-13 18 16,0 13-2-16,-15 0-7 0,15 0 0 0,0 0 1 16,-22-15 20-16,20 15-4 0,1-2-2 15,-1 2-6-15,0 0-7 0,1 0-11 0,0-1 3 16,0 1-19-16,1 0-3 0,-2 1 1 15,1-2-14-15,0 1-8 0,1 0 22 0,-1 0-16 16,1 0 5-16,-2 0-13 0,2 1 1 0,-1 1 19 16,0-2-22-16,0 1 23 0,0 0-4 0,1-1-9 15,-1 0 3-15,0 2 6 0,1-2-6 16,0 0 4-16,0 1-16 0,0 1 6 16,0-2 12-16,-3 0-3 0,3 0-3 0,0 1 15 15,0-1-2-15,0 0 8 0,-1 1 1 0,1-2 0 16,1 0-13-16,-2 1 16 0,1-3 6 0,-1 1-24 15,1 2-7-15,0-2-9 0,-2 0 17 16,2 1-3-16,-1 1 8 0,0-2-2 0,0 1-26 16,0 0 18-16,2-1-13 0,-5 1-14 0,4 1 6 15,-3-1 0-15,1 2-3 0,0-1-11 16,0 3 11-16,1-3 10 0,-1 1-8 0,1 0-4 16,-1 1 6-16,-1-1-3 0,2-1 16 0,-1 2-39 15,0-2-1-15,0 2 15 0,2-2 6 16,0 0-7-16,-1 0 13 0,1 2 19 0,-2-2-17 15,-1 0 2-15,3 1-15 0,-2 1 11 0,2-2-11 16,0 0 1-16,1 0 6 0,-2 1 11 16,0-1-9-16,-1 1-21 0,1-1 11 0,1 0 6 15,0 0-7-15,0 0-5 0,-1 1 17 0,1-1-35 16,0 0 12-16,0 0-45 0,0 0-8 0,0-1-29 16,-2 2-14-16,2-2-29 0,0 1-34 15,0 0 15-15,2-1-167 0,-1 0-109 0,1-2 19 16,2 1 25-16,-1 1 25 0,-1-2 26 15,0 2 13-15,1-1 34 0</inkml:trace>
  <inkml:trace contextRef="#ctx0" brushRef="#br0" timeOffset="-142560.76">28919 3661 275 0,'0'0'161'16,"0"0"-26"-16,0 0-25 0,0 0-12 0,0 0-52 16,0 0-22-16,0 13-55 0,0-13-25 15,0 0-63-15,0 0-85 0</inkml:trace>
  <inkml:trace contextRef="#ctx0" brushRef="#br0" timeOffset="-137883.04">28871 3180 502 0,'0'0'262'0,"0"0"-36"15,0 0 8-15,0 0-23 0,0 0 2 0,0 0-6 16,0 0-10-16,0 0-26 0,0 0-15 0,0 0-33 15,0 0 0-15,0 0-6 0,0 0-29 16,0 0 1-16,0 0-8 0,-23-3-6 0,21-1-12 16,4 0-4-16,-2-2-29 0,0 0-28 15,0 6-15-15,0-7-5 0,0-7-13 0,0-2-38 16,0-3-27-16,0 2 10 0,0-4-129 16,0 0-104-16,0 0 26 0,0 2-119 0,0 0 29 15,-11-18 50-15,7 22 12 0,-3 1 1 0</inkml:trace>
  <inkml:trace contextRef="#ctx0" brushRef="#br0" timeOffset="-137622.35">28749 2761 267 0,'0'-1'216'0,"2"1"-31"0,-3 0-30 16,1 0-25-16,0-1-1 0,1 1-16 0,-1-2-43 15,0 0-36-15,1-1-6 0,-1 1-205 0,1-2-163 16,-1 0 32-16</inkml:trace>
  <inkml:trace contextRef="#ctx0" brushRef="#br0" timeOffset="-137416.29">28800 2629 473 0,'1'-3'226'0,"0"-1"-37"0,-2 2-10 16,3-1-46-16,-2 0-40 0,2 0-26 15,-1-1-8-15,3-1-95 0,-1-9-123 0,-3 3-120 16,1 2 14-16,-1 0-75 0</inkml:trace>
  <inkml:trace contextRef="#ctx0" brushRef="#br0" timeOffset="-137225.78">28813 2331 486 0,'0'-1'246'0,"-1"-1"-41"0,1-1-22 0,0 2-17 15,0-1-34-15,0 1-45 0,0-1-23 16,0 0-43-16,0-1-21 0,-1 1 0 0,0-3-195 15,1 3-144-15,-2-1 13 0,2-1 5 16</inkml:trace>
  <inkml:trace contextRef="#ctx0" brushRef="#br0" timeOffset="-137063.35">28773 2138 520 0,'0'-5'263'16,"0"0"-56"-16,0 0-11 0,0 3-21 0,0-3-46 15,1 0-12-15,0 0-39 0,-1 2-47 16,0-2-22-16,0 1-37 0,2-1 4 0,-2 5-170 16,0 0-92-16,0-9 17 0,0-4 13 0,0-3-53 15</inkml:trace>
  <inkml:trace contextRef="#ctx0" brushRef="#br0" timeOffset="-135469.44">28656 1441 219 0,'-2'2'202'0,"1"-1"-18"15,1-1-27-15,-2 2-9 0,2 0-20 16,-2-2-18-16,2 3-13 0,0-3-17 0,0 0-2 16,0 0 17-16,0 0-33 0,0 0 17 15,0 0 2-15,0 0 7 0,0 0-12 0,0 0-3 16,0 0-12-16,0 0 7 0,0 0-2 16,0 0-11-16,0 0 5 0,0 0-18 0,0 0 17 15,0 0-22-15,0 0 14 0,0 0-15 0,0 0-6 16,20-15 0-16,-17 13-8 0,-3-1 5 15,1 2-17-15,-1-2 22 0,0 0-19 16,0 1 1-16,0 1 1 0,-1-1-5 0,-1 2-6 16,2 0 4-16,0 0 13 0,-2 0-9 15,0 0-2-15,1 2-9 0,-1 0 8 0,0 0-4 16,-1 0 14-16,2 2-17 0,0-1 1 16,-1 1 9-16,1-1 2 0,1 0-8 0,0 1-10 15,-1-3 12-15,0 2 8 0,1 0-14 0,0-1 6 16,1 1 16-16,-1-1-3 0,2 0-2 15,-1-1 8-15,1 1-2 0,0-2-3 0,0 0-7 16,0 1 8-16,0-2-15 0,1 1 16 16,-1 0-14-16,1-2 5 0,-1 2 6 0,-1-2-12 15,1-1-10-15,0 1 2 0,-1-1-1 0,-1-1-4 16,1 1-9-16,0-1 6 0,-1 1 5 0,0-2-14 16,0 3 2-16,0-2 18 0,-2 0-16 15,2 0 14-15,0 1-13 0,0 3 1 0,0 0 6 16,0 0-7-16,0 0-3 0,0 0 5 15,-12-9-8-15,10 9 9 0,-1 0-1 16,2 4 18-16,-1-4-11 0,0 3-2 0,1-1 7 16,0 1-5-16,-1-1-8 0,0 0 13 0,2 0-6 15,0 1-2-15,-1-1 16 0,1-1-3 16,0 1 6-16,1 0 10 0,1-1-8 16,0 1 4-16,2-1 9 0,0 0-9 0,-2-1-11 0,3 0 9 15,-2-2-8-15,0 1 15 0,0-1-10 16,0 0-8-16,1 0 1 0,-1-1 12 0,0 1-18 15,-1-1 5-15,1-1-9 0,0 1 7 0,-1-2 3 16,0 0-3-16,-1 1 2 0,0-1 1 16,-1 1-15-16,1-1 7 0,-1 5-1 0,0 0-2 15,0 0 11-15,0-6-12 0,0 6-3 16,-12-11 6-16,8 10-5 0,0 1 2 0,0 0 0 16,-1 0 3-16,-1 3 13 0,-1-1-20 0,4 1 4 15,-3 1 3-15,1-1 10 0,-4 7-4 16,-3-1-11-16,3 1 3 0,4-2 10 0,-1-2-10 15,3-1 13-15,1 1-19 0,1-2 23 0,1 1-8 16,0-3-3-16,0-2 4 0,0 0-3 16,0 0 9-16,0 0-14 0,0 0 5 0,11 12 16 15,-6-12-2-15,1 0-14 0,-2-1 4 0,1 0-7 16,0-2 5-16,9 0 0 0,-5-3 0 16,-2 1 11-16,-3 0-11 0,0 0-6 0,-1 0 10 15,-1 0-7-15,6-7-7 0,-5 1-2 16,-3 4 13-16,0 7-23 0,0 0 12 0,0-8-6 15,0 8 3-15,0 0 4 0,0-7 4 0,0 7-20 16,-11-5 11-16,7 5 10 0,0 2-8 16,0 1 12-16,-2 0-6 0,-6 5-10 15,3-1 0-15,0-3 2 0,4 2-1 0,-1-1-4 16,1-2 7-16,2 1 1 0,1-1 16 0,-1 0-5 16,1 1-12-16,-1-4 2 0,2 3 13 0,0-2-3 15,1-1-4-15,0 0 13 0,0 0-24 0,0 0 18 16,6 4-3-16,-2-4-17 0,-1-1 18 15,3-3-15-15,-2 3 5 0,0-1 6 0,0-2-11 16,1 0 10-16,-1 0-9 0,-1 1 2 16,0-3-3-16,-1 3-9 0,1-2 4 0,-2 1-5 15,0-1 0-15,-1 1 14 0,0 0-24 0,0 3 9 16,0 1 16-16,0 0-13 0,0 0 15 16,0 0-14-16,0 0-6 0,-10-7 8 0,7 8-9 15,0 1-14-15,-1-2-16 0,1 1-21 16,0-1-47-16,0 1 9 0,2 0-118 0,-2 0-108 15,3 0-49-15,0-1 25 0,2 2-3 0,-2-1 14 16,2-1-4-16</inkml:trace>
  <inkml:trace contextRef="#ctx0" brushRef="#br0" timeOffset="-110351.72">33168 4565 503 0,'0'0'310'0,"0"0"-35"16,0 0-28-16,0 0-9 0,0 0-13 15,0 0-28-15,9-15-23 0,-8 18 8 0,9-6-31 16,-1 5-1-16,4-4-13 0,3 2-8 0,1 0-20 16,5 3 20-16,2-3-13 0,0 5-26 15,1-4 19-15,6 2-16 0,-2-3-9 0,1 3-10 16,-1-1-2-16,1-1-21 0,-1 1-4 16,-14-2 20-16,4 0-7 0,3 0-49 0,3 0 22 15,-1 0-15-15,-3 0-1 0,-2 0-2 0,-3 0 14 16,0 0-28-16,-4 0-1 0,-1 0 0 15,-4 0 26-15,-7 0-13 0,0 0-1 0,9 1 22 16,-12 0-3-16,-1-2-5 0,0 2-1 0,-8-1-49 16,-4 0 32-16,-2 2-6 0,-9 1-1 15,3 0-9-15,-4 1-3 0,-3 3-27 0,-4-3 16 16,2-3 17-16,-1 3-29 0,-3 4-2 16,0-3 2-16,7 0-8 0,2 0 26 0,-5 0-9 15,14 0 9-15,-2 1 7 0,0-3-3 0,0 0-2 16,9-1-3-16,1 0 3 0,3 0-6 0,-1 1-5 15,3 0 19-15,4-3-10 0,1 2-4 16,1-2 4-16,0 0 9 0,3 0 9 16,2 2-17-16,5-1 6 0,4 1 21 0,3-1-15 15,2-1 24-15,8-1 0 0,0 4 0 0,3-4 0 16,3 0 0-16,1 2 30 0,-19-1-27 16,11 0 3-16,2 0-17 0,3 0 23 15,-5 0-11-15,-4 0-3 0,-2 0 9 0,14-5-24 16,-34 5-11-16,11 0 24 0,-11 0-25 15,0 0 35-15,6 3-27 0,-10 1 3 0,-10 1-12 16,-4 0 28-16,-4-2-12 0,-1 2 6 0,0 3-11 16,-1-2-12-16,2 1 6 0,1 1 13 0,2-2 1 15,4 2-31-15,4-5 8 0,1 3-16 16,-4-4-15-16,12 3 4 0,-1-2 19 0,8-1 2 16,7-2-11-16,7 0-7 0,6-1-9 15,5-2 3-15,5 0-11 0,1-1-26 0,3-1-16 16,5 0-22-16,4-4-12 0,-6 3-33 0,3-3 16 15,-6 0-189-15,1 1-56 0,5 1 19 16</inkml:trace>
  <inkml:trace contextRef="#ctx0" brushRef="#br0" timeOffset="-100479.93">31804 6038 343 0,'0'-13'238'0,"0"13"-75"15,0 0-6-15,0 0-5 0,0 0-16 16,0 0-5-16,0 0-13 0,0-13-21 0,0 13 8 16,0 0-29-16,19-20-11 0,-17 16-6 15,-2-1-2-15,4 1-4 0,-2 0-5 0,0-1 12 16,-2 1-13-16,2-1-1 0,-2 2 2 16,0-1-15-16,2-1 8 0,-2 1-2 0,0 4-14 15,0 0 11-15,0 0-5 0,0-9 3 0,0 2 0 16,0 7 5-16,0-7-1 0,-14-5 11 0,12 7-7 15,0 3-8-15,-2-4 12 0,3 2-4 16,-1-3-3-16,-2 4-1 0,0-12 19 0,-1 6-20 16,0 1 10-16,1-1-20 0,-1 3 17 15,1 0-18-15,0 1 17 0,1 0-17 0,-1 1-1 16,-3-8 2-16,2 4-1 0,-1 1 7 0,3 3-5 16,-1-2-23-16,0 2 10 0,-1-1-10 15,0 2 10-15,1-2 2 0,0 1-2 0,1 1-12 16,-3 1-5-16,3-1 19 0,-2-1-13 0,-1 1-4 15,1 1 20-15,1-1-10 0,-12-4-2 16,5 7-11-16,0-2-2 0,-1 1 0 0,-5-1 5 16,3 1 8-16,14 1 5 0,-15 0 9 0,0 0-8 15,2 0 2-15,-1 0 14 0,1 0-20 16,-3 0 17-16,1 0-1 0,2 0-6 0,1 0-1 16,3 0-2-16,-9 13 4 0,11-10-15 0,-6 1 11 15,-1 1 6-15,3-2 0 0,3 2-22 16,-2-1 15-16,4 1 10 0,-3 4-5 0,-1-3 0 15,-3 6 1-15,5-3-6 0,-2-1 9 0,1 2 4 16,-2 2 14-16,-1 0-24 0,6 2 9 16,-3-2 13-16,-1 0-4 0,2 1-4 0,1 1-11 15,-3 0-12-15,2-1 0 0,1 1-3 16,5-2 16-16,-4 3 3 0,-1-1-3 0,0-2 32 16,4 1-24-16,-1 4-3 0,4-6-1 15,-4 7-12-15,4-6 24 0,-2-1 3 0,2-1-20 16,-2 2 18-16,2-3 0 0,-1 7 1 0,-1 2-21 15,0-4 6-15,2-8 10 0,0 8 6 16,0 1-21-16,0 0 17 0,0-2 3 16,0 3 5-16,13 15-15 0,-9-14-2 0,-1-2 10 15,4 3-2-15,-3-2-7 0,1 1 0 0,-3-5-3 16,2 7-10-16,1-4 6 0,-1 2-2 0,1-3-4 16,4 1-2-16,-5 1-1 0,1-3 9 0,-1 3-5 15,6-2-2-15,-4 0 9 0,1-1-9 16,2 0 6-16,-2-3-3 0,-3-3 1 0,3 0-1 15,2 5-5-15,-7-5 3 0,5 0 1 16,4 3-1-16,-4-3-3 0,1-2-6 0,0 0 14 16,-2 0-12-16,1-2-7 0,7 3 15 0,1 0-16 15,-6-2 4-15,7 1 1 0,-3-1 1 0,3 1 4 16,-5-4-7-16,1 1 0 0,3 1-13 16,1-3 11-16,-5 0 5 0,2 0 0 0,-3 0-6 15,3 0 4-15,5 0-2 0,-4 0 3 16,15-11-4-16,-9 9 2 0,-4-2-10 0,0-1 8 15,1 0-7-15,-1-2 4 0,1 2 4 0,-2 0-7 16,-1-2 3-16,1 2-9 0,-2-2 11 16,-1 4-2-16,1-4 2 0,3 0 2 0,-5 2 3 15,3-2-6-15,-1-2-9 0,0 1 14 0,3 0-12 16,-2 0 15-16,-3-1-11 0,0 0-7 0,-2-3 12 16,1 0-1-16,1-1 0 0,0 0-3 15,-2 1-7-15,0-2 1 0,3 0 18 0,-1 0-7 16,-5-1-7-16,1-2 1 0,0 3 8 0,-1-2-9 15,-3-1 2-15,3-1-19 0,-1 1 5 16,-3-1 3-16,-2-2-5 0,2 1 5 0,-2-1 5 16,0 8-23-16,0-5-8 0,0-1 4 15,-11-25-6-15,7 22-2 0,-1-1-11 0,3-1 2 16,-3 0-51-16,-4 3-48 0,3-4-7 0,-3 0-17 16,-1 0-23-16,2 0-15 0,1 2-21 0,-2 0 21 15,0 0-228-15,4 0 6 0,-3 1 7 0,1 2 42 16,-3-4 24-16,4 4 32 0,-1-2 14 15,1 3 28-15,-2 2 11 0</inkml:trace>
  <inkml:trace contextRef="#ctx0" brushRef="#br0" timeOffset="-100336.54">31921 5796 307 0</inkml:trace>
  <inkml:trace contextRef="#ctx0" brushRef="#br0" timeOffset="-88504.33">26412 3220 374 0,'0'0'253'16,"0"0"-45"-16,0 0-17 0,0 0-24 0,0-13-15 16,0 13-16-16,0 0-10 0,0 0-17 15,0 0-4-15,0 0-25 0,0 0-11 0,0 0-5 16,-3-23-1-16,4 22-5 0,1 1 8 0,-2-3 1 15,0 1-10-15,1 2 21 0,0-2-16 16,-1 0 7-16,1-1 2 0,-1 3-9 0,0 0-1 16,0-3-3-16,0 1-3 0,1-1-7 0,-1 0 2 15,0 2-11-15,0-2 17 0,0 1 0 16,0 0-15-16,-1 0-9 0,1-1-9 0,-1 2-2 16,0 0 3-16,2 0 14 0,-2-1-18 0,1 2 1 15,1-1 2-15,-1-1-1 0,1 1-6 16,0 0-3-16,-1 0 5 0,0 2-5 0,0-2 14 15,-1 0-14-15,2 1-1 0,-3-1 17 0,2 1-5 16,0-1 5-16,0 1-13 0,1-1 8 16,-2 2-19-16,1 0 5 0,0-1 0 0,-2 1-10 15,2-1 11-15,-1 0-9 0,1 2 0 0,-1-1 2 16,0-1-13-16,0 1 13 0,0 1-1 16,1-1-13-16,0-1 5 0,-1 0 1 0,1 0 10 15,0 0-14-15,0 0 23 0,-1 0-21 16,1 0 8-16,2 2 0 0,-2-2-1 0,2 0-4 15,-2 0 6-15,2-2-15 0,-1 2 12 0,-1 0-8 16,1 0 16-16,0 0-17 0,-1-1 14 0,1 1-7 16,0 0 18-16,-1-2-11 0,1 2 20 15,0 0-20-15,-1 0 6 0,0-1 10 0,0 1 4 16,0 0-13-16,0 0 9 0,0 0-5 0,-1 0 1 16,1 0-7-16,0 0 17 0,0 0-20 15,-1 1-12-15,1-1 4 0,-1 2 14 0,0-1-8 16,0-1-7-16,-1 2 10 0,0-1-18 15,-1 0 15-15,0 0-2 0,2 2 9 0,-1 0-1 16,1-1-18-16,1-1-4 0,-3 0 10 16,2 1-1-16,-1-2 6 0,2 0 5 0,0 3-17 15,-1-3 25-15,1 2-8 0,0 0 2 0,-1-1 5 16,2 0-15-16,-1-1-4 0,0 0 1 16,1 0 7-16,2 0 14 0,-2-1-9 0,0 0-12 15,1-1 9-15,-1 1 7 0,0 0-2 16,0-2-4-16,0 3-10 0,0-5 4 15,-1 3 4-15,0 0 15 0,0-1-1 0,0 2 2 16,0-1-23-16,0 0 7 0,0 2-11 0,0-1 18 16,-1 2-14-16,1-4-2 0,-1 3-35 15,1 0-1-15,-1 0-28 0,0 0-19 0,1 0-12 16,-1 3-62-16,1-3-26 0,0 0 16 16,0 0-230-16,0 0 31 0,0 0-78 0,0 0 27 15,0 0 85-15,0 0 18 0,0 17 14 0,1-13 7 16</inkml:trace>
  <inkml:trace contextRef="#ctx0" brushRef="#br0" timeOffset="-87827.03">25773 3479 532 0,'-1'2'321'16,"0"1"-34"-16,0 1-3 0,1 0-34 16,0 0 4-16,0 2-53 0,0 1-2 0,-2 1 12 15,2-1-47-15,0-7 1 0,0 6-18 0,0 1-5 16,0-1-12-16,0 0-13 0,0-6-12 15,0 9-12-15,0-4 31 0,0-5-19 0,0 7 18 16,0-7-17-16,0 7-8 0,-9 1-9 0,6-6-17 16,-1-2-23-16,2 0 14 0,-1-2-13 15,-2 0 3-15,1-1-6 0,0-2-5 0,0 1-13 16,-2-8 3-16,-1-4-16 0,1 4 2 0,2 2 9 16,1-1-8-16,3 3-1 0,-2 0 2 15,2 1-7-15,0 7 3 0,0-7-11 0,0 7 3 16,0-9 3-16,0 4-11 0,11-6-1 15,-8 7 24-15,1 1-9 0,1 0 17 0,2 3 2 16,-1-2 8-16,0 4 5 0,1-2-4 16,17 11-1-16,-9-4 0 0,-3 4 0 0,0 2-1 15,0 2-6-15,-1 0 3 0,-3-1-4 0,1 1-2 16,-1 1-10-16,-1-1-4 0,-2-3-3 0,1 3 4 16,-3-4-13-16,-1-1-14 0,-1-2-24 15,0 0-35-15,0-1 6 0,-1-2-98 0,0-5-37 16,0 0-26-16,0 7-54 0,0-7 28 15,0 7-289-15,0-7 39 0,0 0 35 0,-2 7 55 16,5-10 26-16,0 0 25 0,5-10 23 16,3 0 18-16,0 1 9 0</inkml:trace>
  <inkml:trace contextRef="#ctx0" brushRef="#br0" timeOffset="-87529.19">26066 3453 852 0,'3'-4'377'0,"-3"1"-56"16,2 0 55-16,-1 2-52 0,0 0-48 16,0-1-33-16,0 2 12 0,0 2-3 15,1 2-18-15,0 0-11 0,5 13-12 0,-1 1-14 16,4 3-9-16,-3 5-8 0,1 1-2 16,1-3-14-16,-3 1-18 0,1 2-12 0,1-2-15 15,0 0-12-15,0 1-27 0,-2-1 11 16,-1-4-15-16,0-2-2 0,0-1-19 0,-1-6-21 15,-2-3-33-15,0-1-26 0,-1-2-17 0,0 0-12 16,0-3-29-16,0 0 6 0,-1-1-144 16,0-2-50-16,0 0-36 0,0 0 27 0,0 0-246 15,5-13 26-15,-5 7 23 0,0 0 59 0,0-1 20 16,0-1 27-16,-1 1-18 0,1-1 24 0,0-5 44 16,0-2 0-16</inkml:trace>
  <inkml:trace contextRef="#ctx0" brushRef="#br0" timeOffset="-87239.42">26127 3534 285 0,'0'-13'517'0,"-4"5"-111"0,3 0-63 0,-2 2 65 15,1-1-29-15,0 0-33 0,1 2-3 16,1-2-26-16,-1 2-23 0,1 0-22 0,0 5-22 16,0 0-35-16,0-12-11 0,16-9-12 15,-11 13-10-15,3 4-31 0,-1-1-9 16,7 0-7-16,4 0-10 0,-6 2-16 0,-12 3 0 15,11 0-29-15,-2 0-3 0,12 16-4 16,-13-10 5-16,1 7-13 0,-4 1 1 0,-1-1-11 16,-3-4-21-16,-1 4 20 0,0-13-20 0,0 13-47 15,-10 19-16-15,0-19-47 0,2 0-51 0,-1-1 13 16,-6-4-166-16,2-1-82 0,2-3 32 16,1-2-267-16,1-2 39 0,2 0 53 0,7 0 39 15,-8 0 33-15,0 0 31 0,2 0 25 16,6 0 25-16,-15-11 21 0,11 11 15 0,1-2 36 15</inkml:trace>
  <inkml:trace contextRef="#ctx0" brushRef="#br0" timeOffset="-87095.54">26168 3566 229 0,'4'1'555'0,"-2"-1"-82"0,1 1-70 16,-1-1-60-16,0 1-44 0,2-1-41 15,0 1-28-15,-2-1-130 0,-1 0-72 0,0-2-87 16,1 1 6-16,0 0-369 0,-1-2 31 15,1 2 0-15,-2-2 25 0,0 1 75 0,1-2-19 16,0 1-24-16</inkml:trace>
  <inkml:trace contextRef="#ctx0" brushRef="#br0" timeOffset="-84907.11">26463 3109 301 0,'0'0'235'0,"0"0"-37"15,0 0-11-15,0 0-10 0,0 0-35 0,0 0-14 16,0 0 0-16,0 0-10 0,0 0-5 0,0 0-6 15,0 0-5-15,0 0-4 0,0 0-9 16,0 0-8-16,0 0 3 0,0 0 3 0,0 0-23 16,0 0 5-16,0 0 10 0,0 0-15 15,0 0-9-15,-15 0-3 0,15 0 2 0,-18 16-1 16,14-14-2-16,0-1-15 0,1 1 10 0,0 1-3 16,1 1 4-16,0-2-11 0,0 1 13 0,0 1-12 15,0 1 2-15,1-2 4 0,-3-1-2 16,4 1-7-16,-1 0-5 0,1 1 8 0,-2 0-20 15,1-1 7-15,0 0 3 0,1-3-11 16,0 0 14-16,0 0 15 0,0 0-12 0,0 8-7 16,0-8 8-16,0 0-7 0,0 0-2 0,0 5-1 15,0-5 25-15,0 0-28 0,0 0 21 16,0 0-37-16,9 11 8 0,-7-14 26 0,0 2-21 16,-1-1 2-16,-1 0 17 0,-1-2-33 0,2 1-13 15,-1-1 40-15,1 0-34 0,-2 0 30 16,1 0-31-16,-1 1 30 0,0 0-14 0,1-1-19 15,-1 2 2-15,-1-1 28 0,1 1-23 0,1 2 5 16,-4-6-20-16,4 4 16 0,-2 0-3 16,1 2 6-16,0 2-10 0,-2 0 6 0,1 1 8 15,1 0-4-15,-1 0 5 0,1 1 0 16,0 0 15-16,0 1-13 0,0 0-2 0,0 0 23 16,0 1-2-16,2 1-20 0,-1-7 11 0,0 6-2 15,0 0 22-15,0 1 3 0,0-7-6 0,0 7 14 16,14 5-6-16,-11-9-7 0,1-1 20 0,1 1-24 15,-1-2 3-15,1-1-5 0,0 0-5 16,2-3-2-16,-2 0 1 0,-5 3-7 16,9-6 4-16,-5 1-16 0,-1 1 6 0,4-8-10 15,-3 0 10-15,-3 2-9 0,1 0 20 0,-2 3-22 16,0 3 6-16,0 4-4 0,0 0-11 16,0-8-7-16,0 8 23 0,0-7-5 0,-12-2 8 15,10 8-15-15,-1 1 6 0,-1-1 0 0,-1 1 5 16,2 1-15-16,0 0 18 0,-1-1-24 15,1 0-6-15,-2 1-21 0,4 2 5 0,-3-1-47 16,2 1-20-16,0 2-24 0,1-3-25 16,-1 0-4-16,2 2-39 0,1 0-21 15,0-1 18-15,2 0-246 0,-1-2-25 0,2 2 42 16,0 0 53-16,1-1 0 0,-1 0 31 0,-1-2 26 16,2 3 19-16</inkml:trace>
  <inkml:trace contextRef="#ctx0" brushRef="#br0" timeOffset="-83621.69">25644 3506 650 0,'0'0'176'0,"0"0"-2"0,0-13-13 16,0 13-14-16,0 0-1 0,0 0-13 15,0 0-10-15,0-13-1 0,14-3-17 0,-14 14 2 16,1-1 0-16,0 0 9 0,-1 2-12 0,1 0 11 16,0-1-25-16,-1 0-3 0,0 1-3 15,1 0 21-15,-2-1-29 0,1 1 9 0,0 1-7 16,0 0-23-16,0-2 6 0,0 1-4 16,0 1-5-16,1 0-7 0,0 0-2 0,-1 0-7 15,0 0 25-15,1 0-17 0,1 3 12 0,-1 0 17 16,1 0-7-16,-1 1-1 0,0 1-6 15,6 8-6-15,-1 2-7 0,-3 0 35 0,-1 2-7 16,5 0-15-16,-1 0 20 0,-1 2 5 0,-5-1-20 16,4-2 0-16,-1 1-1 0,0-2-16 15,-1-2 13-15,-1-3-11 0,0-1 2 0,1-1-20 16,-2 0 18-16,0-4-5 0,1 1 0 16,-1 0-15-16,1 0 20 0,-1-1-1 0,0-1-10 15,2 0 1-15,-1 1 5 0,-1-4 11 0,0 0 0 16,0 0-11-16,0 0 0 0,0 0-10 0,-3 7 9 15,3-9-6-15,-3 1-2 0,1-3-13 16,1 0 5-16,0 0 0 0,-1-2-3 0,0 0-7 16,1-1 6-16,-1 1-12 0,-1-8-5 0,0 1 9 15,1 3-3-15,0 1-11 0,0 1 2 16,1-1 5-16,1 2-4 0,-2-1 8 0,0 3-7 16,1-3-4-16,1 0 4 0,0 0-3 15,0 1-2-15,0-3-1 0,0-3-6 0,0-3-1 16,0 0-1-16,15-14 7 0,-11 18-1 0,2-2-9 15,-1 2 15-15,5-1-9 0,-5 1 4 16,0 5-9-16,4-3 14 0,-1 2-6 0,-3 3-2 16,0 1 0-16,1 1-1 0,-1 2 1 0,-1 1-1 15,1-2-3-15,-5 2 3 0,0 0 3 0,20 15 3 16,-11-7 3-16,-1 4-2 0,-1 2-2 16,-1 1-3-16,-3 0-2 0,4 1 6 0,-2-1 6 15,0 1-5-15,-1 0 2 0,-1 0-8 16,0 0-1-16,-1-4 11 0,1-1-1 15,0-1-1-15,-2-3-4 0,1 0 4 0,-1 0-1 16,1-2-3-16,-1 1-5 0,1-2 14 0,-1 1-7 16,1-1 4-16,0 0-33 0,-1-2-16 0,0 0-6 15,1 1-39-15,0-1 8 0,2-2-102 16,-4 0-26-16,0 0-47 0,0 0 22 0,22-15-208 16,-9 8-70-16,0-3 32 0,-1 1 36 0,1 0 24 15,-4-3 64-15,4 1-18 0,2 0 64 16,1-2 4-16,4 0 9 0</inkml:trace>
  <inkml:trace contextRef="#ctx0" brushRef="#br0" timeOffset="-82680.68">25767 3822 606 0,'0'0'152'0,"0"0"6"15,0 0-27-15,0 0-19 0,0 0-1 16,0 0-17-16,0 0-22 0,10 5 7 0,2-10-13 15,3 1-13-15,-4 0-11 0,0 0-26 0,2-1 6 16,-1 0-10-16,1 0-26 0,2 1 3 0,-3 0 2 16,-2 1-91-16,-4 0-43 0,0 0-38 15,-3 0-23-15,0 3-61 0,-1-1-35 0</inkml:trace>
  <inkml:trace contextRef="#ctx0" brushRef="#br0" timeOffset="-78579.58">27567 4790 367 0,'0'0'228'16,"14"-15"-23"-16,-14 15-28 0,0 0-30 0,0 0-7 15,0 0 9-15,0 0-12 0,22-26-12 16,-23 23-16-16,1-1-7 0,-2 1-3 0,0 1-8 16,-1-1-1-16,-1 1-17 0,-1 0 8 15,0 1-17-15,-1-3-3 0,1 3-16 0,0 1 15 16,-2-1-7-16,1 1-14 0,6 0 6 0,-8 0-12 15,-2 0 5-15,-12 16-12 0,13-10-6 16,3-2 8-16,2 1-16 0,3 1 9 0,-1 0 11 16,2-2-19-16,0 0 20 0,0-4 4 15,0 0-28-15,11 22 7 0,-1-11 0 0,4-2 5 16,0 0-5-16,-1-1-2 0,1 1-4 16,0-1 5-16,-1 0 2 0,-1 1-4 0,1 1 9 15,1-1-10-15,-4 1 9 0,-3-4-20 0,-3 1 16 16,0 0 1-16,-2-2 0 0,-1 2 16 15,-1-3 9-15,0 2 1 0,0-6-10 0,0 0 12 16,0 7-21-16,0-2 30 0,-12 6-19 0,8-7 1 16,0 0-6-16,0-2 3 0,-2 0-1 15,1-1 13-15,0-1-11 0,1 0 1 0,-1-3-11 16,5 3-18-16,-15-11 23 0,12 0-23 16,1 2-8-16,1-1-6 0,0 1-20 0,1 1-2 15,13-19-4-15,-5 11-20 0,3 1-10 0,0-2-9 16,1 3-26-16,1 0-36 0,-4 4-23 0,4 0 14 15,-5 2-201-15,1 6-74 0,0-3 56 16,-3 3-7-16,-1 0 38 0,1 2 21 0,-1-1-43 16,0 1-8-16</inkml:trace>
  <inkml:trace contextRef="#ctx0" brushRef="#br0" timeOffset="-78013.08">27926 4721 386 0,'-1'-1'336'16,"0"-2"-57"-16,0 3-40 0,0 0-27 0,0-1-6 15,0 1-24-15,-1 1-11 0,0 3-5 0,1 0-19 16,0 1-12-16,-4 14-2 0,1-5-14 16,2 3 11-16,0 3-8 0,0 1-14 0,2-4 0 15,0-8-18-15,0 7-26 0,0 1 20 16,0 1-11-16,15 16-24 0,-11-19 13 0,5-1-21 16,-7-4 16-16,2-2-16 0,-1-1-6 0,0-4 4 15,0 0 3-15,2 0-25 0,-2-2 28 16,0-1-11-16,-3 0-19 0,0 0 11 0,0 0 11 15,0 0-39-15,15-13 0 0,-12 9-10 0,-2-1-7 16,1 0-22-16,-2 0 6 0,1 0-16 16,-2 1-6-16,-1 1-2 0,0 0-8 0,2 3-5 15,0 0-9-15,-7-6-23 0,3 5-15 16,2 1-19-16,-1 0 13 0,1 0-112 0,-2 0-89 16,3 0-61-16,-1 0 32 0,2 1 4 0,2-2 18 15,-3 1 28-15,3-1-28 0</inkml:trace>
  <inkml:trace contextRef="#ctx0" brushRef="#br0" timeOffset="-77607">28164 4761 224 0,'-1'-2'411'15,"0"4"-59"-15,-1 0-36 0,1 1-29 0,-1 1-24 16,-1 1 3-16,0 11-47 0,1 0-20 0,0-3-36 15,2-8 10-15,0 8-11 0,0-1-29 16,12 18-14-16,-5-15-13 0,2-4-7 0,0-1-24 16,-2-3-8-16,6 2-8 0,-2-2-5 15,0-3-6-15,0-2-8 0,-11-2-38 0,10 0 8 16,14-12-32-16,-14 9-19 0,-1 0-20 16,2-5-18-16,-1 3-12 0,-4 0-10 0,-1 3-16 0,-1-2 9 15,-1-1 15-15,0 1 4 0,-2 1 23 16,1 0 13-16,-1 1 3 0,1 0 24 0,-2 2 12 15,0-2 23-15,0 4 44 0,-2-1 15 16,2 2-17-16,0 1 17 0,0 0 6 0,0 2 8 16,0 1-24-16,-1 0 9 0,1-1-5 15,0 2-16-15,0 5 8 0,0 1-14 0,12 13 12 16,-9-11-8-16,-1-3-36 0,-1-4-9 0,0 1-35 16,0-3-14-16,0 0-32 0,-1-2-45 0,1 1-49 15,0-2 16-15,-1-1-197 0,1 2-69 16,1-3 55-16,0 0 20 0,-2 0 1 0,4-3 20 15,-2 0 31-15</inkml:trace>
  <inkml:trace contextRef="#ctx0" brushRef="#br0" timeOffset="-77140.75">28482 4790 602 0,'-1'-2'243'0,"1"1"-15"0,0 1-14 16,-1-1-8-16,1 0-9 0,0 0-24 0,1 0 2 16,0 1-16-16,-1 0-21 0,0 0 14 15,1 2-17-15,1-1-5 0,-1 1-4 0,4 1 22 16,-1 1-30-16,0-3-37 0,0 3 14 16,0 1 18-16,6 6-29 0,1 0-34 0,-2-2 15 15,-3 0 0-15,0 5 10 0,0-5-14 0,-2-2-8 16,-3 0-8-16,2 0-24 0,-3 0 16 0,0-7-13 15,0 0 5-15,0 7 2 0,0-1-13 16,0-6 2-16,0 8 8 0,-14 13-41 0,10-13 23 16,1-1 8-16,-1-1-4 0,1-3-1 15,2 0-2-15,0 1 2 0,1-2-10 0,-1 1-2 16,0-1 13-16,1 0 3 0,0 0-25 16,-2 1 23-16,2-3-8 0,0 0-4 0,0 0 15 15,0 0-12-15,0 8-12 0,0-8 1 16,12 14 7-16,-9-9-1 0,5 6 1 0,-2 0-9 15,0 1-2-15,-2-3-7 0,-1-1 13 0,0-3 14 16,-1 4-23-16,-1-3 33 0,-1-6-33 0,0 0-13 16,0 8-30-16,0-2-22 0,0-6-29 15,0 8-21-15,-13 2-29 0,10-7-43 0,-1 0 17 16,1-2-206-16,-2 0-38 0,3-2 30 16,0 0 27-16,-1-3 35 0,3 0 21 0,-1 0 18 15,0-3-6-15</inkml:trace>
  <inkml:trace contextRef="#ctx0" brushRef="#br0" timeOffset="-76572.24">28697 4784 422 0,'1'-2'221'0,"-1"0"-37"0,1 0-20 15,-1 2-14-15,3-3-13 0,-2 3-30 0,-2-2 8 16,2 2-8-16,-1-1 7 0,0 1-11 16,0 0-6-16,0-1 4 0,-1 1-3 15,1 0-19-15,0 0 9 0,1 0-12 0,-2 0-11 16,1-1-12-16,0 1 1 0,-3 0-8 0,3 1-7 16,1-1 7-16,-1 0-9 0,2 0 3 0,-2 0-5 15,0 0-7-15,0 0-7 0,2 1 7 16,-2-1-11-16,0 0-6 0,0 1 4 0,1-2-2 15,-2 1-7-15,1 0 1 0,0 0 2 16,0 0 10-16,0 0-6 0,0-1-2 0,0 2 3 16,0-1 3-16,1 1-9 0,-1-1 7 15,-1-1 5-15,1 2-2 0,0 0 10 16,1-2-4-16,0 1-14 0,-2 0 10 0,2 1-2 16,1-1 7-16,-1-1 7 0,-1 1-4 0,-1 0 2 15,2 1-15-15,-1-1 2 0,-1 0-3 0,1-1 3 16,1 2-14-16,-2-1 0 0,3 1 4 0,-3-1 2 15,1 0 7-15,0 0-14 0,0 3 18 16,1-3-9-16,-1 2 12 0,1 0-15 0,-1 1 15 16,1 0 3-16,1 1-7 0,-1-1 0 15,0 0 5-15,1 2-10 0,-1-1 9 0,1 1-12 16,1 0-2-16,-1-1-3 0,0 2 25 0,1-2-31 16,0 1 8-16,1-2 10 0,4 8-8 15,-4-4-14-15,-2-2 16 0,4-3-32 0,-6 4-6 16,3-2-12-16,0 1-37 0,0-2-23 15,-2 1-33-15,1 0 12 0,-1-2-169 0,-1 2-114 16,2 0 21-16,-2-4 14 0,0 0 14 16,0 8 39-16,0 0 16 0,0-1 8 0</inkml:trace>
  <inkml:trace contextRef="#ctx0" brushRef="#br0" timeOffset="-71833.31">25762 3895 339 0,'0'0'175'0,"0"-13"-28"0,0 13-28 0,0 0 1 15,-15 0-35-15,15 0 15 0,0-14-20 0,-17-1-4 16,16 13 2-16,0 1 13 0,-1 0-31 16,0-2 3-16,2 2-8 0,-2-1-2 0,1 1-2 15,0 0 10-15,0 0 9 0,1 0-18 16,-1 0-14-16,1 0 10 0,-1 1 2 0,1 0-1 16,-1-3-17-16,0 3 3 0,1 0 5 15,-1 0-3-15,0 0-12 0,1 0-4 0,0 0-3 16,-1 0 13-16,0 1-7 0,0 2 10 0,2 0 0 15,-1-1-6-15,0 1 18 0,2 2-13 16,-2 0 0-16,2 2 19 0,2 8-9 0,0 0-2 16,-1-3 10-16,2 1-25 0,0 4 14 15,3 1 1-15,-3-4-8 0,0 3-5 0,2-5 6 16,-2 4-24-16,1-3 16 0,-2 0-13 0,-1-4 8 16,-1 0-15-16,1-2 5 0,2-2 6 15,-4 2-19-15,0-1-2 0,-1-2-14 0,1-1-28 16,1 1 2-16,-1-1-57 0,0 0-26 15,-1-1 12-15,0-2-188 0,0 0-83 16,0 0 24-16,0 0 26 0,0 0-4 0,-14 9 17 16</inkml:trace>
  <inkml:trace contextRef="#ctx0" brushRef="#br0" timeOffset="-71536.02">25616 4127 337 0,'0'3'286'16,"1"-2"-49"-16,0 2-14 0,2 0-9 16,0 0-29-16,5 7 0 0,-2 0-37 0,0-3-13 15,1 6 4-15,1-4-31 0,-3 0 4 0,3-4-34 16,2 5 1-16,-2-2-16 0,0-2 3 15,-2 0-6-15,-1-1-15 0,1-1-5 0,-4-2-5 16,3 2-22-16,-2-2-12 0,2 0-36 0,0-1-12 16,-2-1-44-16,1 0-15 0,-4 0 10 15,0 0-114-15,0 0-54 0,8 0-50 16,7-10-25-16,-10 8 3 0,6-7 17 0,1 1-1 16</inkml:trace>
  <inkml:trace contextRef="#ctx0" brushRef="#br0" timeOffset="-71318.44">25940 4053 272 0,'3'-2'313'0,"-3"0"-55"0,0 0-43 15,0 2 3-15,-1 1-28 0,-1 1 14 0,0 3-33 16,-1 0 3-16,-3 9-21 0,0 1-8 0,-1-1-17 16,1 3-10-16,-3-3-14 0,2 2-18 15,1 0 11-15,-1-1-18 0,-1 1-24 0,2-2-12 16,0 0-16-16,-1-1-18 0,2-1-19 15,0-7-39-15,1 3-22 0,1-4-56 0,1 1 12 0,0-1-226 16,1-2 27-16,-1 0 21 16,2-1-60-16,0-1 39 0,0 0 16 0,0 0 7 15</inkml:trace>
  <inkml:trace contextRef="#ctx0" brushRef="#br0" timeOffset="-66692.08">26261 3882 239 0,'0'0'247'0,"0"0"-31"16,0 0-33-16,0 0 4 0,0 0-26 0,0-13-7 15,0 13-4-15,0 0-16 0,0 0 13 16,0 0-16-16,0 0-8 0,0 0-9 0,0 0-7 16,0 0-13-16,0 0 11 0,0 0-14 0,0 0-11 15,0 0-9-15,0 0-2 0,0 0-8 0,0 0 12 16,0 0-1-16,0 0-31 0,0 0 13 15,0 0-12-15,0 0-12 0,0 0-3 0,0 0-3 16,0 0 4-16,0 0-2 0,10 1 5 0,-5 16 0 16,-5-11 1-16,5 18-10 0,1-3 13 15,1-3-7-15,-4 2-1 0,2 0-8 0,3-2 11 16,-1 0-6-16,0 0-8 0,-1-1-4 16,0-1 13-16,-1-1-13 0,-1-4-7 0,-3-2 9 15,3-1 5-15,4 4-18 0,-5-4-13 0,-3-1-24 16,5-1-20-16,-3-2-5 0,-2-1-23 0,1-2-24 15,0 0-56-15,0 0 16 0,-1-1-232 16,0 1 29-16,0-1 25 0,0 0-43 0,0-3 38 16,0 2 19-16,-2-5 11 0,-1 5-15 15</inkml:trace>
  <inkml:trace contextRef="#ctx0" brushRef="#br0" timeOffset="-66388.26">26226 4146 474 0,'-1'0'290'16,"-1"2"-19"-16,1-2-17 0,0 1-23 0,1 1-7 16,1 1-17-16,-1 2 5 0,2-1-27 15,0 1-4-15,0 1-20 0,4 9-21 0,-1-5-16 16,2 0 10-16,0-1-39 0,0 3 6 15,-1-3-23-15,-1-2 6 0,6 4-9 0,-4-4-22 16,-2-1 5-16,0-2-5 0,2-1-22 0,-2 0-12 16,-2-1-31-16,1 0-8 0,0-1-32 0,-1 0-6 15,0-1-29-15,0 0-14 0,-3 0-33 16,0 0-38-16,0 0 16 0,7 0-139 0,3-10-86 16,-7 7-3-16,0-2 27 0,1 1 14 15,-1 1 25-15,2-2 18 0</inkml:trace>
  <inkml:trace contextRef="#ctx0" brushRef="#br0" timeOffset="-66141.61">26491 4085 867 0,'1'-2'281'0,"0"-2"-30"0,1 1-21 0,0 1-22 15,0-1-30-15,-1 2 2 0,0-1-31 16,1 2-9-16,-1 0 3 0,-1 5 14 0,0-2-17 15,1 2 6-15,-1 2-9 0,0-1-37 16,-4 11-16-16,4-8 10 0,-8 17-27 0,4-9 24 16,1 0-26-16,-3-1-6 0,5-3-37 0,-2-1-19 15,-1 2-46-15,-1-3-52 0,1-4-40 0,3 0 14 16,-1-1-236-16,1-4-88 0,0 2 17 16,0-1 33-16,0-1 53 0,1 1 15 0,-4-1 16 15,3 0 7-15</inkml:trace>
  <inkml:trace contextRef="#ctx0" brushRef="#br0" timeOffset="-65961.63">26429 4374 430 0,'0'2'371'0,"-1"1"-74"15,1 0-42-15,-1-1-24 0,1 2-45 16,0-4-33-16,0 3-43 0,1-3-61 0,-1 0-51 15,1 0 1-15,-1-3-245 0,2 3-91 0,0 0 22 16,-1-2 17-16,1 0-17 0</inkml:trace>
  <inkml:trace contextRef="#ctx0" brushRef="#br0" timeOffset="-57578.4">26450 3131 486 0,'0'0'216'0,"0"0"-29"0,0 0-25 0,0 0-7 15,0 0-13-15,0 0 15 0,0 0-16 16,0 0-13-16,0 0-12 0,0 0-3 0,0 0-5 16,0 0-20-16,0 0 12 0,0 0-16 0,12-13-3 15,-14 12 2-15,1 0-5 0,-2-1-3 16,0 1-7-16,1 1-3 0,1-1-14 0,-1-1 1 16,1 2-2-16,-1-1 6 0,0 1-18 15,1 0 0-15,-1 0 7 0,1 1-4 0,0-1-12 16,-2 3 15-16,3-3 4 0,-2 0-2 0,1 3-11 15,0-1 18-15,-1 1 16 0,1 1-25 16,1-2 16-16,0 1-12 0,0 2 10 0,3-1-8 16,-2-1-7-16,0 1-14 0,1 1 30 15,0-2-8-15,0 0 7 0,0-1-11 0,1 1-1 16,-1-1-5-16,1 0-4 0,1-1 7 0,1 0-3 16,-1-1-5-16,0 0 8 0,0 0-20 0,-1-1 9 15,0 0-28-15,0-3 28 0,-3 4-24 16,7-5 1-16,-5 2 0 0,0 0-30 0,0-2 2 15,-1 1 33-15,1 0-2 0,-2 0-26 16,0 0 5-16,0 1 10 0,-1 1-17 16,0-2 16-16,0 1-8 0,1 3-20 0,0 0-1 15,-8-2 27-15,6 0-8 0,0 4 2 0,-1-2 0 16,0 1 5-16,1 1-2 0,-1 1-8 16,1 0 16-16,0 2-2 0,-1-3-6 0,2 2 0 15,0-1-2-15,1 0 8 0,1 1-4 16,-2-1 7-16,2 0 0 0,1-1 26 0,0-1-5 15,1 0-3-15,1-1-3 0,-1 3 6 16,1-6-10-16,0 2-1 0,0-1-2 0,1 0 5 16,-2-2-3-16,1 1 0 0,-1 0-8 15,-1 0 14-15,1-1-18 0,-2 0 5 0,1-1-1 16,-2 2-39-16,0-1 12 0,-2 2-16 0,0-1-7 16,-1 3 12-16,-1-1-12 0,0 1-21 15,-1 1-9-15,-2 0-5 0,2 2-14 0,1 0-16 16,-8 4-14-16,2-3-33 0,2 1-7 0,4 1 15 15,0-4-131-15,0 3-115 0,2-3-29 16,0 1 29-16,0 0 23 0,3 0 36 0,-1-3 23 16,0 0 10-16</inkml:trace>
  <inkml:trace contextRef="#ctx0" brushRef="#br0" timeOffset="-55953.07">26503 4581 695 0,'0'0'262'16,"0"0"-24"-16,0 0-22 0,0 0-18 0,12 0-2 15,-12 0-18-15,0 0-10 0,0 0-24 16,13 0-4-16,-15-4 7 0,0 0-19 0,0 1 2 16,-1-1-33-16,-2 2-12 0,1 0 7 15,-2 0-6-15,1 2-32 0,-11 4 23 0,8-4-20 16,-15 13-19-16,8-3 11 0,-1 3-9 0,2 1-6 16,-1 3 23-16,3-2-10 0,1 3-20 15,3-3 21-15,3-1 7 0,2-2-19 0,0-2 7 16,3-3-3-16,0-7-10 0,0 8 9 0,0-8-5 15,0 6 15-15,11 3-6 0,-6-6 5 16,0-3-1-16,2-2-6 0,-1 2-4 0,10-6-11 16,-6 2-4-16,6-2-1 0,-3-3 1 15,-2 1-3-15,1 0-17 0,-2 1-10 0,0-3 14 16,-6 2-1-16,0 2-1 0,-1 0 2 16,-1 2-2-16,0 1-4 0,0 1 0 0,0 0-1 15,0 0 1-15,-2 2 0 0,0 0-1 0,0 0 19 16,1-2-3-16,0 2-1 0,-1 1-1 15,1 1-17-15,-1 1-1 0,2 0 2 0,-2 1 0 16,2 1 35-16,-1 2-22 0,3 10 43 16,3 3-7-16,-4-1-5 0,1-2 6 0,1 4 21 15,-1 4-13-15,2-1 6 0,0 0-12 0,1 1 6 16,-1-1-5-16,-1-2-1 0,0 2-6 0,0-2 8 16,-3-2-9-16,0-3 1 0,-1-3-13 15,-1-2 8-15,0-12-8 0,0 9 12 0,0-1 0 16,0-1-2-16,-11 5-5 0,7-7-2 0,0-3 10 15,-1 0-9-15,0-1 2 0,0-1-4 16,-2-1 4-16,0 0-11 0,2-2-5 0,-6-4-3 16,-1-2 7-16,2 0 3 0,3 0-5 15,1 1-15-15,0-3 6 0,1 3-10 0,4-1 5 16,0-1-16-16,0 2 1 0,1 8-8 0,0-14-12 16,0-1-16-16,12-14-23 0,-5 13-21 15,-1-1-21-15,2 4 11 0,0-3-82 0,3 3-37 16,-3-1-41-16,6-1 23 0,-1 3-289 0,-2 0-5 15,4 2 45-15,-4-1 49 0,1-1 8 16,3-1 65-16,-3 3 12 0,3-1 55 16,-1 1-13-16,0 0 11 0</inkml:trace>
  <inkml:trace contextRef="#ctx0" brushRef="#br0" timeOffset="-54709.52">26692 4663 679 0,'-3'3'327'0,"0"-2"-37"16,0 2-17-16,1-2-35 0,-1 2-27 15,1-2-13-15,0 2 9 0,1-1-35 0,-1-1 9 16,1 1-43-16,0-1-2 0,1 0 0 0,0-1-13 16,1 1-6-16,-1-1-32 0,2 2 9 15,1-4-11-15,0 0-30 0,-1 1 10 0,1-3-3 16,1 1-4-16,-1 0-9 0,0-2 4 15,0 1-23-15,1-1-7 0,-2 0-4 0,-1-1 0 16,1 0 9-16,-1 2-16 0,-1-1 13 0,0 0-24 16,0 5-1-16,0 0 1 0,0 0 5 15,0-7 4-15,0 7-3 0,-12-11 0 0,8 14 13 16,0-3-11-16,0 3 17 0,1-1 0 16,-7 8-3-16,1-2 22 0,3-2 6 0,2 1 2 15,3 0-6-15,-1-1-12 0,1 0 16 0,1-6-17 16,0 0 7-16,0 8-7 0,0-8 2 15,0 8-2-15,14 6 8 0,-10-12-18 0,2 1 18 16,1-1-26-16,-1-1-22 0,1-1 6 16,-7 0-3-16,14 0-16 0,1 0 3 0,15-15 2 15,-18 8 1-15,1-1-66 0,-3-2 32 16,3-1-19-16,-8 2 0 0,0 0 8 16,-1 0 1-16,-3 3 12 0,-1 0-9 0,2 1 17 15,-1 0-14-15,0 0 30 0,-1 2-11 0,1 1 1 16,0-1 4-16,2 1 23 0,-3 2 25 15,0-1-6-15,1 1 13 0,-1 0 12 0,0 0-3 16,0 0 20-16,0 0 0 0,5 13 13 0,-4-8 2 16,1 0-3-16,0 0 19 0,-1 1-12 15,1 0 6-15,1-2-19 0,-1 3-7 0,0-2 4 16,0-1-4-16,0 1-3 0,-1-1-4 0,0 0 4 16,0 0 3-16,-1 0 5 0,2-1-3 15,-1-1 1-15,0 1-4 0,1-1-2 0,-2-2-10 16,0 0-1-16,0-1-9 0,0-3 2 0,0 2-16 15,1-1-4-15,-1-2-7 0,0-2-7 16,2 2-9-16,-2-2-9 0,2 2 1 0,0-3 5 16,3-5-7-16,2 1-2 0,-3 3 9 0,1 1-6 15,-2 3 8-15,-1 2-2 0,2-1 9 16,-1 2-15-16,1 0 11 0,-1 0-6 0,0 2 13 16,-3 0-7-16,0 0-4 0,0 0 3 15,0 0 4-15,17 13-1 0,-14-9 14 0,6 8 13 16,0-2-4-16,-1 0-9 0,-2-2 4 0,0-1-3 15,-1-2 17-15,0 2-1 0,0-2 6 0,-1-1 0 16,-1-1 1-16,1-1 4 0,0 1-6 16,0-2 3-16,2-1-14 0,-6 0 4 0,0 0 6 15,7 0-6-15,0 0-13 0,13-13 10 16,-9 4-10-16,1-2-5 0,-2 0-7 0,-4 0-1 16,-2-2-9-16,-1 5 10 0,1 0-8 15,-4 1 0-15,0 1-6 0,0 0-5 0,0 6 10 16,0 0-6-16,0-7 3 0,0 7-6 0,0-5 11 15,-11-3-3-15,5 6-1 0,3 2 3 16,-1 0-6-16,-1 3 8 0,1-1 5 0,1 2-9 16,0 0 2-16,1 0 9 0,-1 1 7 0,2 1 3 15,-1-1 2-15,2 1 4 0,0-1-7 0,0-5 4 16,0 0 6-16,0 9-4 0,0-4-13 0,0-5 12 16,11 15 5-16,-8-13-6 0,1 2-4 15,2-3-3-15,-1 1 5 0,0-2-8 0,1 0-5 16,0-1-7-16,0 0 7 0,-6 1-10 15,20-10-8-15,-11 4 1 0,-1-1-1 0,-3 0-2 16,0 1 7-16,0 1-5 0,-2 2-4 0,1-2 16 16,0 1-8-16,-2 1 3 0,2-1 10 15,-3 0-17-15,2 1 12 0,0 2 1 0,0-1-1 16,-1 2-8-16,2 0 9 0,-4 0 9 16,0 0-10-16,0 0 9 0,8 0 8 0,2 11 13 0,-6-8-2 15,-1 1-6-15,1 0 15 0,-1 0-7 16,-1-1 7-16,2 1 6 0,-4-1-3 0,2 0 21 15,0 0 3-15,-2-2 5 0,2 2-1 0,-2-3 16 16,1 1-5-16,-1-1-16 0,-1 0-10 16,2-1 5-16,-2 0-8 0,1-1 1 15,-2-2-9-15,1 0 7 0,2 0 7 0,1-1-32 16,-1-2-4-16,1 2-31 0,0-2-12 0,4-5-33 16,-1-1-61-16,1 4-16 0,-2 3 13 15,-1 0-150-15,6-3-31 0,-1 4 28 16,-1 5-277-16,-7 0 24 0,0 0 29 0,9 0 36 15,-9 0 34-15,25 16 17 0,-15-11 37 16,0-2 56-16,-1 0-11 0,-2-1 25 0,1 1 1 16</inkml:trace>
  <inkml:trace contextRef="#ctx0" brushRef="#br0" timeOffset="-54481.92">27407 4515 602 0,'1'-6'405'0,"0"3"-27"15,-2-1-53-15,0-2 47 0,1 2-37 16,-2-1-47-16,0 1-24 0,0 1-22 0,-1 3-17 15,-1 1-12-15,1 1-23 0,1 2-24 16,-2 0-11-16,1 1-21 0,-4 8-13 0,2 2-14 16,0-5-10-16,4-1-19 0,-1 0-18 0,1-3-17 15,1 1-40-15,0-2-8 0,0-5-1 0,0 0-62 16,0 0-46-16,11 14-28 0,-8-14-39 16,0 0-70-16,1 0 21 0,0 0 20 15,-2 0 20-15,-1 0-253 0,1 0 18 0,-2-2 18 16,-2 2 24-16,1-2 26 0,-2 1 28 0,-1 0 29 15,-3-1 29-15</inkml:trace>
  <inkml:trace contextRef="#ctx0" brushRef="#br0" timeOffset="-49234.95">25479 4751 496 0,'0'0'284'16,"0"0"-41"-16,0 0-10 0,0 0-21 0,0-13-10 15,0 13-14-15,0 0-10 0,0 0-7 16,0 0-23-16,0 0-5 0,0 0-14 16,-21-23-13-16,21 22-11 0,0 0-27 0,1 1-20 15,0-2-10-15,-1 1-20 0,0 0-5 0,-1 0-28 16,2 1-11-16,-1 0-7 0,0-1-14 16,0 1-6-16,-1 1-20 0,2-1-34 15,-1 0-4-15,3 0 9 0,-1 1-143 0,1-1-80 16,0 0-40-16,2-1 37 0,-1 2 20 0,-1-1-20 15,2-1 34-15</inkml:trace>
  <inkml:trace contextRef="#ctx0" brushRef="#br0" timeOffset="-48398.72">25587 4671 377 0,'0'0'323'0,"0"0"-50"0,-14 0-14 16,14 0-20-16,0 0-13 0,0 0 2 16,0 0-16-16,0 0 23 0,0 0-56 0,0 0 4 15,0 0-2-15,0 0-21 0,-13 0 31 0,-5 13 16 16,16 6 8-16,0 3-4 0,1 7-9 16,1-14 4-16,0 8-30 0,0 6-12 15,0 0-16-15,0 1-6 0,0 1-19 0,14 27-2 16,-10-27-24-16,0-3-3 0,1-3-21 15,1-3-14-15,-3-5-26 0,2 1-35 0,-4-7-32 16,0-3-18-16,1-1 6 0,-1-2-106 16,0-5-41-16,0 0-34 0,0-3-54 0,-1 1 29 15,0-3-204-15,0 0-18 0,0-2 5 0,0-1 41 16,-2-8 49-16,2 6 3 0,-10-17 23 16,6 6 23-16,-1 1 13 0,-1 2 7 0</inkml:trace>
  <inkml:trace contextRef="#ctx0" brushRef="#br0" timeOffset="-48137.53">25494 4800 397 0,'-1'-8'405'0,"1"3"-29"16,0-2-39-16,2 2-41 0,-2-3 20 15,1 4-32-15,-1-4-28 0,14-11 3 0,-6 8-4 16,3 3-15-16,0 1-21 0,3 2-15 0,-2 5-15 16,-12 0-5-16,10 0-16 0,0 0-20 15,13 12-16-15,-11 0-11 0,-1-3-15 0,0 2 1 16,-3 1-5-16,-3 1-22 0,-3-1-6 15,0-3 2-15,-2 0-20 0,0-9-5 16,0 12 2-16,0 0-3 0,-12 13-32 0,6-15-22 16,-4-1-21-16,0 0-71 0,2-3 9 0,-2-1-105 15,2-3-32-15,1 0-36 0,7-2 24 0,-7 0-277 16,7 0-3-16,-18-11 39 0,9 2 33 16,2 0 43-16,4 0 37 0,0 4 23 0,1-3 38 15,0 1 7-15,2-2 18 0</inkml:trace>
  <inkml:trace contextRef="#ctx0" brushRef="#br0" timeOffset="-47547.96">25590 4686 251 0,'2'-4'468'0,"0"2"-72"0,1 1-33 0,0 1-48 16,1 0 28-16,0 2-10 0,5 8-29 0,-3-3 1 16,5 4-24-16,1 1-31 0,-2-1-12 15,-1 3-22-15,1-2-19 0,-2 1-18 16,1-1-26-16,-2 1-19 0,-4-3-2 0,1-2-23 15,-2-1-6-15,-2-1-10 0,2-2-14 16,-1 1-5-16,1-3-3 0,-2 2 0 0,0-1-18 16,1-1-8-16,-1-2 7 0,0 0-13 0,0 0 0 15,0 0-8-15,0 0 7 0,-8 1-16 0,5-4-14 16,1-4 5-16,0 2-3 0,-4-9-14 0,2-3-3 16,2 1-4-16,0-4-1 0,1 7-4 15,1 5-7-15,0-5 3 0,15-14-3 0,-8 16 12 16,0 2 0-16,-3 3-1 0,1 1 1 15,1 2 3-15,-1 3 4 0,-5 0-4 0,0 0 15 16,7 0 3-16,-1 0 1 0,12 17 11 16,-7-9-3-16,-4 1-1 0,3 1 6 0,-4-2 3 15,2 3-1-15,-4 1-1 0,0-6-2 0,-1 0 0 16,1-1-16-16,-3-1-2 0,0 0 10 16,1-1 4-16,0-2-3 0,-1 4-12 0,-1-4 9 15,2 1-13-15,-2 0 10 0,2 1-1 16,-2-2 0-16,0 0-10 0,0 1-4 0,1-2 5 15,-1 3-7-15,1-3-13 0,0 1-5 16,0 0-4-16,0 0 1 0,1 0 1 0,-1 0 0 16,0-1 7-16,1 0 2 0,0 4-4 0,-1-4 6 15,3 1-3-15,-2 1 3 0,0 0 0 16,2 1 4-16,-2-1-10 0,1 1 2 0,-2-1 13 16,1 0-7-16,-1 1 8 0,1 2 0 0,-1-2-14 15,0 1 9-15,-1-2 5 0,1 1-17 0,-1-2 10 16,1 2-24-16,-1-2-19 0,0-1 7 0,0 0-86 15,0-2-29-15,-1 0-14 0,0 1-48 16,0-4-44-16,0 0 26 0,0 1-255 0,-1 0 24 16,1-1 11-16,-2-1 47 0,1 1 15 15,-6-10 48-15,1 3 23 0,-1 2 20 0,0-2 33 16</inkml:trace>
  <inkml:trace contextRef="#ctx0" brushRef="#br0" timeOffset="-47374.5">25707 4516 858 0,'-2'-3'353'15,"0"0"-68"-15,1 2-43 0,-1-1-24 0,1 0-8 16,-1 2-49-16,2 1-43 0,0 0-38 0,-3-1-47 16,3 2-60-16,1 1 4 0,-1-1-220 0,2 2-144 15,0-1 22-15,0 2 37 0,1-1 17 16,1 0 1-16</inkml:trace>
  <inkml:trace contextRef="#ctx0" brushRef="#br0" timeOffset="-47038.61">25811 4603 1064 0,'3'3'374'16,"2"0"-48"-16,-1 1 68 0,5 6-29 15,0 0-27-15,2 3-8 0,-1 0-35 0,2 1-26 16,2 1-8-16,-2-3-37 0,2 5-17 0,-1-3-13 15,1-2-18-15,-3 1 5 0,2-1-24 16,-4-5-14-16,4 3-17 0,-6-3 4 0,0-1-14 16,-3-1 19-16,-1-2-4 0,0 0-13 15,-1-2 10-15,-1 0-4 0,1 0-20 0,-2-1-13 16,0 0 0-16,0 0-17 0,0 0-3 0,5-14-15 16,-3 8-1-16,-3 2-23 0,-1-11 9 0,2 8-11 15,0-6-3-15,-8-16-46 0,4 10-28 0,1 2-17 16,1-4-5-16,-4 4-35 0,2 0-16 15,1 0-31-15,0 5-22 0,2 3 19 0,1 0-116 16,-1 3-33-16,1 6-39 0,0 0 29 0,0-6-267 16,0 6 53-16,0 0 37 0,0 0 43 15,11-9 23-15,-6 9 44 0,-1 2 32 0,-1-2 19 16,1 3 5-16,1-1 46 0,0 0-1 0</inkml:trace>
  <inkml:trace contextRef="#ctx0" brushRef="#br0" timeOffset="-46411.44">26113 4590 217 0,'2'-1'463'16,"-3"0"-70"-16,0 0-31 0,-1 0-31 0,1 0-41 16,-3 1 28-16,0 1-36 0,-1 1-34 15,1 0-23-15,-10 4-5 0,3 5-19 0,0-1-24 16,3 1-34-16,-1 3 3 0,1-3-28 0,3-1 1 16,3 1-15-16,-2-4-16 0,4 0 3 0,-1 1-8 15,1-2-6-15,0-1-15 0,0-5 7 16,0 0-13-16,0 0-8 0,0 7 0 0,12 1-6 15,-8-6 7-15,1-2-10 0,1-1-13 16,10-2-4-16,-5-3-6 0,1-1 1 0,-1-2-15 16,0-1-13-16,-2 0-13 0,1-1-1 0,-3-1-8 15,-2 2 8-15,-1 2 11 0,-1 1-11 16,0 2-1-16,-1 0 15 0,2 1 3 16,-3 1 7-16,1 3-7 0,-2 0-6 0,0 0 7 15,0 0 11-15,0 0-20 0,0 0-3 16,4 10 24-16,-3-8-8 0,0 3-8 0,2-2 11 15,-1 2-7-15,1-2 13 0,0 1 18 0,-1-2-7 16,1 0-4-16,1 0 12 0,-1 1-25 16,-3-3 11-16,0 0-6 0,0 0 6 0,7 0-1 15,-7 0-15-15,21-20 12 0,-16 11-9 16,-2-2-12-16,0-4-5 0,-2 3 7 16,-1-1-14-16,0 3-21 0,0-5 3 0,-12-22 5 15,7 13 6-15,-3 3 9 0,1 2 12 0,-1 1 1 16,0 2-22-16,1 2-7 0,-1-1 4 0,3 5 32 15,1 2 8-15,0 4-1 0,1 0-1 16,0 1-1-16,1 2-11 0,2 1 11 0,0 0 29 16,0 0-11-16,-5 12 29 0,5-5 7 15,2 8 6-15,-2-5 9 0,11 20 11 0,-4-9 9 16,1 4 13-16,0-3-3 0,5 2 3 16,-3-3-17-16,0 0-12 0,0 0 8 0,3-5-11 15,-2 1-14-15,-1-3-12 0,-2-2-5 16,0 0 16-16,-1-4-35 0,-2 0-9 0,-1-5-19 15,0-2-24-15,0 0-42 0,-4-1-49 0,0 0 12 16,0 0-117-16,0 0-37 0,15-12-62 16,-13 7 28-16,-1-2-256 0,-1 0 67 0,2 0 10 15,-2-1 32-15,0 0 67 0,0-4 7 16,0 1 20-16,-14-10 24 0,8 7-12 0,-2 2 5 16</inkml:trace>
  <inkml:trace contextRef="#ctx0" brushRef="#br0" timeOffset="-46258.53">26218 4482 526 0,'-2'-2'460'0,"1"-1"-69"16,-1 1-52-16,-2-1-34 0,2 0-37 0,3 1-73 15,0-1-26-15,1 2-62 0,2-3-41 16,-1 0-59-16,2 1-49 0,0 0-60 0,5-5 10 16,2-1-276-16,-2 4-11 0,-1 2 22 15,-1 0 27-15,0 0-1 0,-1 2 28 0</inkml:trace>
  <inkml:trace contextRef="#ctx0" brushRef="#br0" timeOffset="-46002.85">26333 4443 632 0,'0'3'311'0,"2"-3"-20"0,-1 2-20 0,1-1-26 16,-1-1-28-16,0 0-40 0,0-3-6 0,1 3-8 15,0-4-34-15,0 1-10 0,0-2-21 16,0 1-22-16,-1-2 6 0,0 0-32 0,0 1 4 15,0-1-18-15,0-1 17 0,-1 3-11 16,1-1-6-16,-1 0-12 0,1 1 2 0,0 0-4 16,-1 1-4-16,1 2 1 0,0 1-1 0,0 0 0 15,0 0-10-15,2 2-39 0,-1 1-13 0,-2 0-17 16,2 1-19-16,1-1-37 0,1 1-32 16,-1 0 14-16,5 6-262 0,1-3 27 0,-3-1 25 15,0-2 15-15,-1-1 9 0,2-1-3 16,2-1 23-16</inkml:trace>
  <inkml:trace contextRef="#ctx0" brushRef="#br0" timeOffset="-45822.87">26737 4455 348 0,'2'0'410'0,"-1"1"-96"16,-1 0-32-16,2 0-46 0,1 0-47 0,-1-1-44 15,-1 0-54-15,1 0-63 0,0 0-66 16,1 0 4-16,-1 0-262 0,1 0-42 0,-2 0 6 16,0 0 4-16,-1-1-4 0</inkml:trace>
  <inkml:trace contextRef="#ctx0" brushRef="#br0" timeOffset="-27035.48">2407 1917 237 0,'-22'-38'370'0,"12"16"-62"15,-2 0-38-15,7 0-7 0,-4 3-2 16,2 5-13-16,1-1-19 0,3 7-30 0,1 2-17 16,0 3-18-16,2 3-14 0,0 0-24 15,-3 17 12-15,5 5-5 0,-2-9-14 0,0 8 5 16,10 31-4-16,-9-22-13 0,2 1-6 0,-1-1-2 15,3 2 4-15,-5 1-22 0,0-16-5 0,0 8-10 16,0 2 2-16,0 2-8 0,-10 30-15 0,6-32 6 16,-2-1-13-16,2-4 9 0,-1-4-21 15,0-2-3-15,1-6 18 0,2-1-14 0,-1-2-14 16,1-4 10-16,-1 0-2 0,1-4-53 16,2 1 6-16,0 0 0 0,0 0-22 0,-11-12-15 15,10 6-4-15,1 3 30 0,-1-4-2 16,0 3 8-16,1 0 9 0,0 2 1 0,2-2-21 15,-1 3 33-15,4-1 2 0,1 2 4 0,-1 2 42 16,11 0-16-16,-5-2 22 0,18 7-8 0,-4 1-12 16,-4-3-4-16,3-1 10 0,1-1 14 15,1-1-9-15,-2 1 4 0,-12-3 15 0,7 0-13 16,1 0-6-16,2 0 1 0,1 0-6 0,21-11-7 16,-25 7 6-16,-2-3-7 0,1 0 6 15,-4 0-7-15,0-3-1 0,-3 0-32 0,-1 1-23 16,-5-1 15-16,-1 0-18 0,-3 3 18 0,1-1 3 15,-1 1-45-15,-1 7 6 0,0 0 6 16,0-7 19-16,0 7-16 0,0-7 32 0,-12 0-5 16,7 7-19-16,-1 2 28 0,2 2 3 15,-9 4 24-15,0 4 24 0,2 3-10 0,3-1 7 16,0 2 1-16,3 3 22 0,5-6-17 0,-2 0 9 16,2-4-7-16,0 3 2 0,0 1-5 15,15 8 8-15,-6-9-13 0,1-4 0 0,6-1 3 16,0-3-5-16,-1-4-1 0,-6 0-19 0,7 0-20 15,21-16-29-15,-17 4-32 0,2 3 7 16,2-4-85-16,-5-1-15 0,-2 0-13 0,0-3-45 16,-4-3-37-16,2 0 20 0,-5 1-206 0,-3-1-26 15,0-3 25-15,-1 2 35 0,-2-1 35 0,-3 0 18 16,1-1 24-16,-2 2 15 0,0 0-7 16</inkml:trace>
  <inkml:trace contextRef="#ctx0" brushRef="#br0" timeOffset="-26805.38">2955 1910 702 0,'-1'-3'442'0,"-1"1"-68"16,0-2-49-16,1 4 11 0,0-2-53 16,1 4 0-16,0 2 3 0,0 0 0 0,2 1-9 15,2 15-19-15,1 1 16 0,4 5-25 16,-3 2 6-16,1-3-39 0,0 1-19 0,2 3-23 16,-1-2-20-16,-1 1-7 0,0-3-8 0,1 2-28 15,-2 0-39-15,1-3-23 0,-1 0-49 16,0-6-37-16,-2-1-68 0,1-2 11 0,-2-5-108 15,1-3-37-15,-3-3-89 0,-1-1 27 0,0-2-270 16,0-3 60-16,-2 1 37 0,2-2 10 0,-2-1 32 16,-2-1 27-16,-1-7 25 0,-4-2 22 15,2-1 13-15,-1 1-2 0</inkml:trace>
  <inkml:trace contextRef="#ctx0" brushRef="#br0" timeOffset="-26618.38">2909 2188 553 0,'-2'0'514'0,"-1"0"-103"0,1 0-40 16,1 0-57-16,2-1-53 0,1 0-21 16,1 0-8-16,1 0-29 0,11-3-25 0,2-2-18 15,1 1-24-15,4 0-16 0,2-3-93 16,-1 1-57-16,4-1-36 0,0 0-33 0,-1-1-66 16,2 4 14-16,-2-3-125 0,-2-2-119 0,0 1-22 15,-4 3 61-15,-3-2-8 0,2 2 39 16,-2-1 13-16,-2 0 9 0</inkml:trace>
  <inkml:trace contextRef="#ctx0" brushRef="#br0" timeOffset="-26271.95">3345 2022 347 0,'1'-3'342'0,"1"0"-16"0,-3 1-19 16,1-2-16-16,-2 3-15 0,-1-2-6 0,0 2-33 15,-2 1 23-15,1 0-33 0,-3 2 7 0,-7 5-46 16,-2 1-15-16,0 4-15 0,1 0 3 16,1 2-20-16,1-1-26 0,3 3-9 0,6-5-10 15,-2 2-8-15,3-2-10 0,1-3-19 0,-1 0 17 16,3-8-19-16,0 8-11 0,0-1 9 15,0-7 0-15,12 14-19 0,-9-9-13 0,10 2 3 16,-1 0 4-16,1-4-9 0,-1 0-7 0,5-1 2 16,2 0 12-16,-5 1-22 0,3-1 4 0,-3-1-4 15,-1 1-9-15,-4 0 12 0,-2 0-6 16,2 0-15-16,-5-1 14 0,1 0-22 0,-2 0 23 16,1 1-22-16,-1 2 16 0,-1-2 27 0,-2 2 5 15,0-4-8-15,0 0 8 0,0 0-5 16,-18 22-3-16,6-12 5 0,-2-2-15 0,-2 1 3 15,0-4-3-15,-2 2-26 0,0-3-18 0,0 0-4 16,5-2 2-16,1 0-87 0,12-2-22 16,-9 0-52-16,-2 0-31 0,-9-13 22 0,15 4-171 15,2 4-95-15,2 0 4 0,2-3 34 0,2 4 30 16,4-11 48-16,5-1 22 0,7-1 15 16,1 2-9-16,2-4 25 0</inkml:trace>
  <inkml:trace contextRef="#ctx0" brushRef="#br0" timeOffset="-25539.01">4242 1777 376 0,'-2'-4'370'16,"-4"3"-32"-16,2 1-32 0,0 1-22 0,-8 8-30 15,-3 5 8-15,5 4-31 0,1 3-27 16,1 3 7-16,3 1 1 0,0 4 12 0,2 0-22 16,-1 2-11-16,4-16-26 0,0 4-12 0,0 5-8 15,12 25-20-15,-1-29 4 0,-2-2-21 0,0-2-6 16,5-4-12-16,0-3-12 0,2-1 3 15,1-5-12-15,-7-3-3 0,5 0-3 0,3 0-11 16,19-17-27-16,-17 6-10 0,-1 0-4 16,0-3-8-16,-1 1-16 0,-3-2 5 0,-3 2-5 0,-1-1 1 15,-2 2 3-15,-3 3 5 0,-2 1-16 16,-1 2 10-16,0 2-9 0,-1 2 2 0,-2 2-12 16,-3 0 20-16,1 4-2 0,1 1 20 15,1 1-20-15,-1 3 17 0,1-2 6 16,0 3 10-16,0 5-8 0,0 1 16 0,16 18-5 15,-7-18 14-15,2 0 2 0,2-4-1 0,0-2-2 16,1-3-5-16,1-1 12 0,-2-2-8 0,-1-3 1 16,-4-1 1-16,3 0 3 0,15-11-9 15,-12 1-13-15,-1 0 11 0,0-2-9 0,-4-2-1 16,1-1-20-16,-2-1-9 0,-1-2-16 16,-4 3-10-16,-3-3-1 0,0 10 0 15,0-4-11-15,0 0 11 0,-12-14-17 0,4 16 3 0,-3 2-17 16,2 4 6-16,-3 4-65 0,1 0-8 15,3 0-9-15,-6 0-24 0,-14 13-21 16,16-10-21-16,-2 4-20 0,5-1 21 0,2-3-179 16,2 1-73-16,2-2 37 0,4 1 29 0,-2-3 28 15,1 2 22-15,1-2 25 0,2 0 13 0,0-2 8 16</inkml:trace>
  <inkml:trace contextRef="#ctx0" brushRef="#br0" timeOffset="-25175.04">4689 1957 373 0,'10'-1'394'0,"-3"4"-46"0,2-1-25 0,5 5 5 15,-3 4-43-15,1 2 42 0,0 0-28 16,0 6-21-16,-1-2-9 16,-2-3-24-16,2 1-7 0,-2-1-29 0,-1 1-24 0,-1-1-7 0,-1-1-30 15,-2-6 0-15,-4 0-26 0,4-1-7 16,-2-1-4-16,0-1 8 0,-2-2 2 0,0 2-20 16,0-4 3-16,0 0-24 0,-2 2-10 15,2-3 3-15,-2-1-20 0,1-1-13 0,-3 1-24 16,2-3-1-16,-1 0-15 0,1-11-14 0,-1 0-2 15,3-2-2-15,0 10 0 0,0-6-9 16,13-16 10-16,-5 13-1 0,0 3 1 0,4-3 3 16,-1 5-7-16,3 0 0 0,1 3 8 0,0 1 3 15,-3 4 13-15,0 3-2 0,-12 1 7 0,14 0 16 16,14 20-1-16,-13-9 4 0,-3 5 6 16,0 0 9-16,-3 0-8 0,-3 4-3 0,-4-3-12 15,1 0 7-15,1 0-24 0,-3 2-22 0,-1-7-21 16,0-12-25-16,0 10 6 0,0-1-80 15,0-2-46-15,0-7-9 0,0 8-35 0,0-8-49 16,0 0 28-16,7 7-206 0,-3-9-39 0,0-1 42 16,9-8 11-16,1-1 38 0,0-1 49 15,2-1 25-15,4-1 25 0,-6-1-6 0,5 1-2 16</inkml:trace>
  <inkml:trace contextRef="#ctx0" brushRef="#br0" timeOffset="-24840.15">5301 1944 451 0,'9'-13'420'0,"-4"4"-38"0,-3 0-55 16,1 2 60-16,-2 4-30 0,-2-2-17 0,1 3-31 15,-3 1-21-15,3 1-27 0,-8-1-37 16,3 3-20-16,-9 3-23 0,1 2-13 0,-1 4-21 16,3 0-12-16,0 1-19 0,-2 2-15 0,4 1-10 15,1-1 2-15,-1-1-21 0,3 1-8 0,3-5-22 16,-1 1 6-16,4-3-20 0,0 1-8 16,0-8 5-16,0 0 2 0,0 6-6 0,0-6-15 15,13 11 8-15,-5-11-11 0,9 3-6 16,2-1-21-16,-10-2 4 0,5 0-8 0,2 0 1 15,-1 0 14-15,-1 0-20 0,-2 0 9 0,0 0 8 16,-4 0-4-16,8 10-9 0,-11-8 27 0,-1 0 0 16,0 3 15-16,-2-3 10 0,-1 3 8 0,0 0-1 15,-3 0-4-15,-4 7-6 0,-3-2-1 16,-3 2 5-16,0-1-21 0,-4 1-14 0,1-4-27 16,1 1 3-16,0-1-74 0,1-3-28 15,-4-2-30-15,6-2-46 0,11-1-35 0,-8 0 24 16,2 0-202-16,-4-11-48 0,8 8 17 0,1-4 31 15,1 2 23-15,2-2 30 0,6-8 32 16,1 0 20-16,3-4 9 0</inkml:trace>
  <inkml:trace contextRef="#ctx0" brushRef="#br0" timeOffset="-24639.62">5400 1991 785 0,'17'-8'372'0,"-1"3"-48"0,-3 0-22 0,-4 0-39 16,-2 3 12-16,-3 0-25 0,-4 2-17 0,0 0 3 15,0 0-4-15,20 21-14 0,-13-8-9 16,-3 3-25-16,0 1-12 0,-2 3-19 0,0-4-13 15,1 6-17-15,-3-5 1 0,3-3-37 0,-2-4-21 16,0-1-19-16,-1-1-42 0,1-2-10 16,0 0 0-16,-1-1-49 0,1-2-39 0,-1-1-50 15,0-2-56-15,0 0-25 0,0 0 20 0,5-10-189 16,-4 4-75-16,2-9 23 0,1-2 51 16,0-1 25-16,-1-3 24 0,-3-1 13 0,3 0 17 15,1-5-32-15</inkml:trace>
  <inkml:trace contextRef="#ctx0" brushRef="#br0" timeOffset="-24521.81">5529 1804 262 0,'-2'-8'410'0,"-3"4"-62"0,0 1-74 16,1 1-18-16,-3 2-56 0,2 0-6 0,-1 2-35 15,1 0-33-15,-9 3-54 0,0 3-55 16,3 1-70-16,1-2 6 0,1 2-317 0,4 0 24 16,2 1-36-16,3-3 21 0,0-7 3 0</inkml:trace>
  <inkml:trace contextRef="#ctx0" brushRef="#br0" timeOffset="-23493.91">5771 1965 543 0,'3'-1'453'0,"2"0"-81"16,-3-1 39-16,-1 0-22 0,1 0-31 0,-2 1-18 16,0 1-23-16,-2-2-32 0,1 0-24 0,-2 0-18 15,0 1-26-15,-1 1 0 0,-1 0-19 16,1 1-21-16,-2 0-18 0,-1 2-19 0,3-1-18 15,-9 8-12-15,0 2-22 0,2-1 0 0,2 2-14 16,-1 2-2-16,4-1-20 0,2 3-14 16,3 3 1-16,1 1 10 0,0-14-19 0,0 4 2 15,12 16 5-15,-1-15-7 0,-2-1 2 16,1-1 1-16,2 0-15 0,-4-6-11 0,1 2-9 16,1-5-2-16,-10-1-17 0,7 0-15 0,15-10-10 15,-10 1-21-15,2-5-33 0,-4 0 0 16,0-1-1-16,-3-4 10 0,1 1-67 0,-4-5-17 15,-2 0 15-15,-2 9-22 0,0-8-8 0,0-5-10 16,0 0 27-16,-13-30-1 0,8 25 14 16,-2 3 3-16,0 2 47 0,-1-1 1 0,2-1 31 15,-3 7 32-15,2-4 12 0,-4 4 36 16,4 0 5-16,1 5 37 0,3 5 5 0,1 2 31 16,-3 3 7-16,2 2-2 0,0 1-33 0,1 1 3 15,0 1 2-15,0 1-6 0,1 1 39 0,1 0 12 16,0 0-10-16,-1 11-3 0,1-4 25 0,4 10-7 15,-4-6 11-15,10 21 4 0,-3-8-10 16,0 1 6-16,2-1-2 0,0 1 0 0,2 1-10 16,-1 2-12-16,2 0-5 0,-1 0-1 0,4 3-17 15,-2-4 14-15,1 2-18 0,-1-5-4 16,0 0-1-16,2 0-1 0,3-3-15 16,-4 0-1-16,0-3-15 0,3 0 15 0,0-4-10 15,-3-2 6-15,1-4-13 0,0-1 7 0,4-5-14 16,-4-2 18-16,-4 0-22 0,3 0 4 15,17-12 4-15,-11 5-2 0,-6-3-10 0,2-2 1 16,-5 0-10-16,1-3-11 0,-2-1 11 0,-1-2-20 16,-3-3-5-16,0 0-7 0,-1 1 11 15,-3 1 8-15,-2 11-11 0,0-4 0 16,0 0 6-16,0 2 8 0,0 1-13 0,0 2 14 16,-15-4-6-16,11 8-10 0,0 2 1 0,0 0-3 15,-1 2 0-15,-1 1 18 0,-3 8-7 0,1 0 2 16,2 5 10-16,0-1 7 0,0 3-9 15,6 3 13-15,0-11-6 0,0 5 5 0,12 18-4 16,-3-15 23-16,3-1-20 0,4-3 4 0,0 0 19 16,1-2-8-16,1-2-18 0,-3-4 26 15,2 2-1-15,-3-7 1 0,-2 0-26 0,-4 0 19 16,3 0-10-16,17-16-2 0,-14 5-24 16,-1 1 1-16,-2-6-15 0,0 0 6 0,-2-1-12 15,0-3-6-15,-1 1 4 0,1 1 3 0,-2-1-5 16,0 3 9-16,-1 2 2 0,1 1 5 0,-3 4-4 15,-1 3 0-15,1 1-5 0,-1 2 12 16,1 2-13-16,0 1 11 0,-4 0 1 0,0 0 3 16,0 0-3-16,25 17 10 0,-13-8-3 0,-2 3 3 15,1 0 0-15,0-2 7 0,-4-1 15 16,0 3-6-16,3-1 2 0,-4-3 25 0,-4 0-15 16,1-1 19-16,-2-3-5 0,0 2 20 0,-1-6 2 15,0 0 12-15,0 0-12 0,0 6 16 16,0-6-3-16,0 0-12 0,-11 9-7 0,7-11-4 15,1 2-5-15,0-5-5 0,-1 3-3 16,-2-10-11-16,3 2-8 0,1-2-17 0,-1-3-4 16,2 0-21-16,1 3-35 0,0 3-18 0,0-6-29 15,0-1-41-15,0 1 15 0,14-17-105 16,-6 15-43-16,6-4-32 0,6 6-46 0,-2 0 34 16,4 1-244-16,2 4 45 0,0-2 50 0,2 5 35 15,1-3 32-15,0 1 12 0,-1 6 25 0,6 1 25 16,0-3 38-16,0 4 10 0</inkml:trace>
  <inkml:trace contextRef="#ctx0" brushRef="#br0" timeOffset="-23263.81">7189 1703 796 0,'4'-2'404'0,"-2"-1"34"16,1 1-37-16,1-2-53 0,-2 2-36 0,0 0-27 16,0 2-33-16,2 0-25 0,-2 3-30 15,2 2 17-15,4 11-1 0,0 6 1 0,3 2 5 16,-1 1-16-16,-3 1-34 0,-1 0-1 0,1 1-10 15,-1 1-8-15,-1-1-15 0,0 3-13 16,0-4-29-16,1-2-30 0,-4-5-55 0,2-4-37 16,-3-3-31-16,1-4-36 0,-1-3 10 15,0-5-154-15,-1-1-65 0,0-3 29 0,-2-1-261 16,2-1 46-16,-1 0 37 0,-1-12-10 0,2 9 25 16,-9-17 35-16,6 9 25 0,-2-1 25 15,-1 4 63-15,-2-1-40 0</inkml:trace>
  <inkml:trace contextRef="#ctx0" brushRef="#br0" timeOffset="-22494.26">7113 1843 1088 0,'-5'-1'400'0,"2"2"-2"0,0-2-43 15,1 1-36-15,1 0-26 0,-1 1-44 16,2-1-16-16,1 2 1 0,2-2-16 0,1 0-10 16,3 0-27-16,1 0-9 0,12-2-30 0,-9 2 0 15,22-10-16-15,-6 8-23 0,-4-3-31 0,2-3-29 16,0 3-55-16,0 1 3 0,0 0-66 15,0-3-40-15,0 1 7 0,1 1-23 0,-2 0-16 16,0-2 3-16,-2 0-14 0,1 2 3 0,-3-1-2 16,-4 0 5-16,1-1 24 0,-6 0 6 15,-3 1 12-15,-2-1-3 0,-5 2 31 0,-1 0 13 16,0 3 19-16,0 2 16 0,0 0 19 0,-19-19 16 16,3 8 30-16,3 2 34 0,0 2 22 15,-3 3-13-15,4-4 9 0,1 5 10 0,3 1-18 16,8 2-7-16,-7 0 23 0,7 0-21 0,-9 0-8 15,9 0 36-15,-19 20 37 0,13-4-13 16,3 4-3-16,1-1 24 0,2-8-6 0,0 7-1 16,0 5 10-16,15 24 12 0,-5-21 10 0,-2-1-28 15,1 2-8-15,1-5 0 0,2 1-24 16,-2 0 5-16,-3-4-27 0,2 0 1 0,-2-5-9 16,-1-1-7-16,-2-2-16 0,0-5 26 15,-1-3-16-15,0 1-8 0,-3-4-11 0,0 0 0 16,0 0-16-16,0 0-26 0,12-22-31 0,-8 7-6 15,0 1-19-15,-3 1-6 0,3-3-14 16,-1 4 11-16,2 2-15 0,1-1 26 0,-3 3-8 16,1-1 2-16,0 4 5 0,-1 0 17 0,1 2-13 15,1 1 11-15,-1 2 0 0,-4 0 8 0,0 0-2 16,0 0 20-16,26 15 17 0,-14-4 2 16,0 3 7-16,1 0 26 0,-2-1 6 0,3 6 9 15,-2-4-2-15,0 0 0 0,2-3-8 16,-2-2 17-16,-1 1 1 0,-2-5-26 0,-2 0 15 15,-1-2-2-15,1-2-13 0,-1 0 8 0,1-2-6 16,-7 0 9-16,10 0-29 0,1 0 7 16,15-17 0-16,-12 7 1 0,-1-2-23 0,0-1 9 15,-1-4-29-15,0 2-5 0,-4-3-14 0,0 3 4 16,-2 1 5-16,0 2 19 0,-2 0-13 16,-3 5-5-16,0 1 12 0,-1 6-1 0,0 0-2 15,0 0-12-15,-10-4 17 0,6 7-1 0,1-1-12 16,-1 2 19-16,-3 9-3 0,0 1-2 15,0-1-5-15,4 2 22 0,1-1-15 0,1 4 10 16,1-11-1-16,0 1 3 0,13 15-6 0,-3-9 3 16,1-3 1-16,4-2-2 0,2-2-33 15,5-3-38-15,1-1-64 0,4-1 13 0,-13-2-135 16,11 0-83-16,28-13 31 0,-21 9-267 0,3-2 51 16,-3 0 40-16,3-3 14 0,-1 1 53 15,5 0 10-15,2 0 36 0,0 1 35 0,2 1-3 16,4-1 13-16,3 0 30 0</inkml:trace>
  <inkml:trace contextRef="#ctx0" brushRef="#br0" timeOffset="-22076.14">8967 1966 592 0,'4'1'380'16,"0"3"-18"-16,-1-1-49 0,7 13 45 0,-4 1-5 16,5 2-11-16,-2 3-14 0,1 2-3 0,3 1-39 15,-4 1-20-15,0 0-8 0,-1 2-36 0,-2 0-9 16,1-3-34-16,0 4-15 0,-2 0-28 16,-2 0-21-16,1-2-51 0,-2-6-30 0,0-1-43 15,1-6-36-15,-1-2 3 0,-2-12-111 0,0 0-71 16,-3 9-65-16,3-14 29 0,1-1-262 0,-1 1 22 15,0-3 49-15,2-10 34 0,-2 7 26 16,0-5 25-16,9-21 26 0,-9 26 26 16,0-5 1-16,0-5 7 0</inkml:trace>
  <inkml:trace contextRef="#ctx0" brushRef="#br0" timeOffset="-21791.39">9055 2052 712 0,'-4'-8'424'0,"1"0"19"16,-3-5-42-16,4 2-26 0,-1-5-28 15,1 4-21-15,2 1-32 0,0 11-38 0,0-14-23 0,14-13-18 16,-5 11-8-16,2 4-24 0,-1 3-4 0,2-2-26 16,1 6-17-16,2 0-11 0,3 3-9 15,-10 2-15-15,6 0-3 0,19 12-27 16,-16 0 10-16,0 0-10 0,-3 1-11 0,-1 3 4 16,-4 1-9-16,-1 0-3 0,-5 2 0 0,3-1-6 15,-4 0 1-15,-2-10-16 0,0 4 6 0,0 2-8 16,-15 15-18-16,6-18-22 0,-4-1-29 15,1 0-30-15,2-7-68 0,2 0 14 0,0-2-101 16,8-1-33-16,-7 0-77 0,-8-16 29 16,8 6-247-16,5 1 44 0,0-2 39 0,2 2 32 15,0 9 31-15,0-12 26 0,12-17 26 0,-4 15 23 16,4 2 16-16,1-3-2 0</inkml:trace>
  <inkml:trace contextRef="#ctx0" brushRef="#br0" timeOffset="-21494.1">9295 1945 287 0,'3'1'323'0,"-2"-1"-12"0,1 3-17 15,-2 2-16-15,2 0 22 0,-2 0-28 0,3 13-35 16,-3-10 27-16,0 4-13 0,9 18-7 0,-5-13-18 16,-4-2 4-16,7 5-18 0,3-7-19 15,-1 1-5-15,-2-1-13 0,8 0-10 16,-3-5-2-16,1-1-10 0,2-3-13 0,-4-1-11 16,1-3-30-16,-12 0-5 0,13 0-7 0,2 0 1 15,12-14-10-15,-13 3-16 0,-3 0-18 0,1-1-16 16,-3 0-8-16,-3-3-16 0,-1 0-9 15,-1-1-10-15,-2 1 6 0,-1 3 0 0,-1 12 0 16,0-10-1-16,-12-13-7 0,3 12-3 0,-4 2-14 16,-3 2-11-16,-3 3-2 0,1 1-17 15,7 3 7-15,-3 0-66 0,-2 0-27 0,-17 12-20 16,16-9-33-16,2 3-59 0,4-3 28 16,3-1-185-16,0 1-83 0,5-2 42 0,1 1 41 15,2-1 27-15,0 0 25 0,2-2 26 16,3 2 6-16,2-1 5 0,14-1 13 0</inkml:trace>
  <inkml:trace contextRef="#ctx0" brushRef="#br0" timeOffset="-21275.52">9618 1942 668 0,'9'0'442'0,"-2"0"-71"0,1 0 22 16,-3-1-23-16,-1 1-37 0,2 0-31 0,0 1-35 16,1-1-11-16,12 14-12 0,-6-4-20 15,-4 3-3-15,2 1-25 0,0 1-7 0,-1 2-31 16,-3 0-6-16,-2 1-7 0,1-1-31 15,-3-2-14-15,1-2-19 0,-2-4-30 0,-2-2-45 16,0 0-12-16,0-7-34 0,0 0-17 0,0 0 4 16,0 7-137-16,0-2-58 0,1-7 25 0,0-1-252 15,-1-2-49-15,3-11 58 0,-1 2 34 16,-2 3 30-16,7-20 24 0,-6 7 29 16,-1 0 25-16,6-3 16 0,-4 0-1 0</inkml:trace>
  <inkml:trace contextRef="#ctx0" brushRef="#br0" timeOffset="-21146.17">9755 1785 431 0,'-6'-3'506'0,"0"1"-129"0,1 2-46 0,-1-3-50 16,0 3-57-16,1 0-53 0,-1 1-48 0,1-1-67 15,1 2-57-15,4-2-82 0,0 0 9 16,0 0-316-16,0 0 27 0,-5 9 22 0,10-6 22 16,12 2 11-16,3 0-12 0</inkml:trace>
  <inkml:trace contextRef="#ctx0" brushRef="#br0" timeOffset="-20812.79">9922 1915 654 0,'8'17'450'16,"-1"-3"-75"-16,3 4-19 0,-4-3-28 0,0 1-11 16,2-4-22-16,-2-2-28 15,0 4-32-15,-2-6-6 0,0-1-28 0,-2-2-11 0,0 0-13 16,0-2 3-16,-1 1-10 0,0-4 11 0,-1 2-15 16,0-1 9-16,0 0-30 0,-1-1-24 15,0-1 3-15,0-1-7 0,-1 1-35 0,1-2-2 16,-1-1-8-16,1-1-12 0,-1-3-21 0,1-8-6 15,1 8-20-15,0-5-2 16,10-17-6-16,-2 15 6 0,3 1 1 0,1 2-11 16,5 2 1-16,0 2-4 0,1 4 2 15,4 1 2-15,-12 3 6 0,7 0-8 0,19 15 7 16,-18-1 23-16,1-2-19 0,-4 0 4 0,0 3 1 16,-3-1-1-16,-3 1-1 0,-2 2 0 0,0-3 2 15,-4-4-14-15,-3 0-16 0,0-4-37 0,0-6-30 16,0 0-39-16,0 8 13 0,0-8-109 0,0 5-60 15,-11 3-45-15,9-9 27 0,1 2-267 16,2-2 36-16,0-1 38 0,1 0 10 0,0-3 30 16,2 0 28-16,3-11 25 0,7 1 20 15,-1-5 7-15</inkml:trace>
  <inkml:trace contextRef="#ctx0" brushRef="#br0" timeOffset="-20576.66">10381 1784 328 0,'1'-10'530'0,"1"1"-107"16,0 3 37-16,1 0-50 0,-2 2-37 0,0 1-28 15,1-1-43-15,-1 3-45 0,1 2-15 0,1 3-3 16,-1 1 20-16,4 14-25 0,-1 3 5 16,-1 4 2-16,1 3-32 0,-1-1-3 0,-1 2-24 15,1 0-16-15,1 0-15 0,-1-1-24 0,1-3-6 16,-1-1-24-16,1 0-7 0,2-6-21 16,-2-2-20-16,0-4-35 0,-2-3-43 0,1-4-30 15,0-2-56-15,3-3 9 0,-7-1-152 0,0 0-54 16,11 0 27-16,10-19-268 0,-14 12-25 15,1-9 73-15,1 2 30 0,-3 0 35 0,-2 3-1 16,-3 0 28-16,0 1 62 0,-1 3 22 0,0-2 15 16,-16-11 7-16</inkml:trace>
  <inkml:trace contextRef="#ctx0" brushRef="#br0" timeOffset="-20411.22">10369 1954 442 0,'-7'-1'475'0,"2"1"-14"0,2-1-77 0,-1 0-49 16,1 1-38-16,1 0-52 0,2-2-2 0,1 2-63 15,2-2-8-15,0 1-15 0,4 0-4 0,13-5-52 16,2 3-12-16,2-3-122 0,7 0-53 16,-4 0 7-16,2-2-332 0,1 1 32 0,0-1 29 15,2 0 25-15,-1 0 24 0,6 1 21 16,-5-1 22-16,4 1-83 0,4 0 30 0,5 0 6 16</inkml:trace>
  <inkml:trace contextRef="#ctx0" brushRef="#br0" timeOffset="-19809.58">11777 1760 471 0,'-1'-12'458'16,"4"5"-84"-16,-1 0 30 0,-2 0-31 0,0 2-55 15,0 2-42-15,-1 0-30 0,2 1-24 0,0 0-15 16,0 4-14-16,-1 3-6 0,1-1 0 0,2 17-13 16,-3-9-4-16,7 26 16 0,-5-9-18 15,2 3 11-15,1-3-19 0,-1 0-26 16,2 2 0-16,-1 1-16 0,3-3-18 0,-2 0 4 16,-1 2-16-16,0-4-16 0,1 0-13 0,0-4-21 15,0-1-37-15,-3-5-24 0,1-6-19 0,-2-2-24 16,0-3-23-16,3 0 9 0,-5-6-125 0,0 0-46 15,0 0-71-15,0 0 27 0,4-11-227 16,-4 5 7-16,0-2 50 0,3-13 39 0,-3 11 21 16,0-7 27-16,0-3 22 0,0-3 26 15,-12-22 11-15,8 18 7 0</inkml:trace>
  <inkml:trace contextRef="#ctx0" brushRef="#br0" timeOffset="-19500.76">11761 1789 507 0,'-7'-8'476'0,"0"-5"-33"0,0 3-55 16,-1-4-13-16,4 4-27 0,0-1-35 16,2 2-12-16,1 1-34 0,0 0-21 15,1-1-35-15,0 0-9 0,0-4-21 0,17-12-13 16,-7 13-20-16,1-3-11 0,1 6-19 0,2 1-8 16,5 1-8-16,3 5-19 0,-12 2-2 15,6 0-5-15,23 12-9 0,-17-3-18 0,0 3 6 16,-1 3-5-16,-2 2-13 0,-4 0-6 0,1 2 1 15,-5-4-12-15,-1 4 7 0,-4 0-7 16,-1-2-17-16,-4 3 3 0,-1-13-17 0,0 5-9 16,0 2-12-16,-20 14-31 0,10-14-35 0,-5-2 10 15,-1 0-112-15,0-3-46 0,2-1-57 0,2-3 28 16,3-1-264-16,1 0 43 0,2-1 34 16,4-2 34-16,0-1 29 0,2 0 51 0,0 0-8 15,0 0 23-15,14 4 13 0,7-3 18 16</inkml:trace>
  <inkml:trace contextRef="#ctx0" brushRef="#br0" timeOffset="-19197.95">12411 1910 523 0,'1'-2'449'0,"1"-1"-66"0,0 1-50 16,-2-2 40-16,1 3-23 0,-1-1-46 15,0 0-26-15,-1 1-28 0,-1 1-18 0,-1 2-25 16,-1 1-9-16,-6 6-22 0,-1 1 1 0,0 3-24 16,-1 2 5-16,2 2-14 0,-1 2-11 15,1 2-4-15,1 0-12 0,4 4-5 0,0-3-23 16,0-1-10-16,4 1 5 0,1 0-6 0,0-12-17 16,11 19-8-16,-6-14-10 0,3 2-32 15,4-5-33-15,1-2-34 0,3 0-54 0,2-3 10 16,1-5-124-16,-9-2-76 0,7 0 25 0,2 0-264 15,25-15 18-15,-22 8 38 0,1-1 34 16,-2 0 54-16,-1-2 15 0,1 0 17 0,-1 1 25 16,2-2 15-16,-6 1 48 0</inkml:trace>
  <inkml:trace contextRef="#ctx0" brushRef="#br0" timeOffset="-18644.98">12683 1963 731 0,'-7'-7'374'0,"0"-2"-59"0,-2 0-38 16,3 2 52-16,2 0-9 0,0 0-13 0,-2 3-16 16,3-1-21-16,2 2-18 0,1-1-18 15,-1 1-26-15,1 3-26 0,0 0-25 0,0 0-10 16,0-7-24-16,13 0-7 0,-6 6-7 0,-2-1-13 16,1 5-13-16,11 3-10 0,-2 5-9 0,1 1 1 15,-1 2 6-15,-1 3-20 0,-1 4-7 16,-3-1 6-16,-3 0 7 0,-1 3-9 0,-3-3-13 15,-1 2 6-15,-2-12-12 0,0 6 3 16,0 1 0-16,0 0-6 0,-15 15-13 0,8-20-18 16,2-2-23-16,0-4-20 0,0-2-7 0,1-2-31 15,1 0 8-15,0-1-41 0,1-2-25 16,-2-1-17-16,4 2-23 0,0-7-15 0,0 2-5 16,2-2 1-16,6-8 3 0,-2-1-31 0,0 0 50 15,4-1 12-15,2 0 13 0,-3 1 30 16,5-1 18-16,-1-1-9 0,2-1 54 0,-2 2 15 15,1 0 22-15,-2 1 35 0,-1-1 39 0,-3 0 26 16,2 3 19-16,-2 2 21 0,-2 2 9 16,-5 3-12-16,2 1 37 0,-1 1 4 0,-1 1-2 15,1 1 3-15,-2 3 3 0,0 0-8 0,-3 0-2 16,0 2-4-16,0 1 6 0,-7 9-8 16,2 2 10-16,-2 1-10 0,3 4 6 0,-3 2-8 15,4 2-8-15,-2 1-10 0,2-2-9 16,4 0-10-16,-2 0-21 0,2-2-4 0,2-11 1 15,0 8 8-15,0-3-31 0,17 16-27 0,-5-19-19 16,0-3-41-16,2 1-46 0,2-6 7 16,6-1-132-16,-12-2-65 0,7 0-38 0,2 0 28 15,27-14-221-15,-21 7-52 0,-4 0 52 0,2-1 36 16,1-1 35-16,1 1 30 0,-1-2 18 16,-3 3 21-16,0-3 12 0,-4 1 40 0,-7 4 17 15</inkml:trace>
  <inkml:trace contextRef="#ctx0" brushRef="#br0" timeOffset="-18457.48">13248 2085 458 0,'-2'-2'468'0,"0"1"-78"0,-2 0-53 16,1 0 48-16,-2 1-44 0,1 0-20 16,-1 0-23-16,0 1-36 0,1 2-11 0,1 0-24 15,0 2-12-15,-1-1-30 0,2 1-15 0,-5 9-16 16,3-2-4-16,1-1-10 0,3-2-27 0,0-1-14 16,-2-1-34-16,2-7-43 0,0 0-32 15,0 7-22-15,0 0 2 0,0-7-120 0,12 13-58 16,-10-12-49-16,3-1 25 0,0-1-284 0,-1 0 21 15,3-1 46-15,4-3 31 0,4-4 46 16,-1-1 13-16,0-3 27 0,1 2 16 0,-2-4 11 16</inkml:trace>
  <inkml:trace contextRef="#ctx0" brushRef="#br0" timeOffset="-17964.65">13374 1855 911 0,'1'-4'396'0,"-1"1"-49"0,0 3-46 16,0 1 31-16,0 2-1 0,0 3-9 0,0 2-15 15,2 13-27-15,-2-12-15 0,0 8-19 16,0 0-1-16,0 4-28 0,9 25-10 0,-5-26-33 16,2-3-7-16,-1 0-10 0,-1-5-13 15,2 0-15-15,-1-3 1 0,1-4-21 0,-1-2-17 16,2-1-4-16,-1-2-9 0,-6 0-9 0,0 0-13 16,27-12-16-16,-14 2-27 0,-1-2-2 15,0-2-1-15,-1-1-24 0,1-2 8 0,1-3-11 16,-1-1 1-16,0-5-1 0,-2 9 1 15,-1-3-1-15,1 8-2 0,-5-2 10 0,1 8-14 16,-3 1-1-16,-1 3 1 0,-2 2 11 16,0 0 4-16,1 10-10 0,-2-2 7 0,1 16 4 15,0-12 15-15,0 10 0 0,0 7 24 16,0 0 12-16,0 5-1 0,0 2 15 0,0 5 18 16,14 47-21-16,-10-36 9 0,-2-3-2 15,0-3 2-15,-2-24-4 0,0 9-6 16,-15 37 6-16,7-34-7 0,-2-5-5 0,-2-5-3 15,-5-5 10-15,0-2-21 0,-2-7 16 0,1-3-3 16,2-7-13-16,16 0 15 0,-28-11-26 0,12-1-2 16,5-1-23-16,3-8-9 0,-2 2 5 15,4-7-39-15,6 0 6 0,0 11-17 0,0-8-26 16,14-27-43-16,-1 19-15 0,0 0-33 16,6-1 17-16,4 1-88 0,2-1-48 0,0 0-43 15,5 0 29-15,4 2-236 0,-4 4 50 16,-2-1 40-16,1 2-27 0,-4 1 39 15,-1 2 10-15,0 2 28 0,-6 2 51 0,-1 0-6 16,-3 0 58-16,-1 1-7 0</inkml:trace>
  <inkml:trace contextRef="#ctx0" brushRef="#br0" timeOffset="-17686.4">13759 1541 799 0,'2'-3'342'0,"12"-7"13"16,-1 5-52-16,2-1-37 0,4 3 6 0,-9 3-30 15,23 12-13-15,-11 0-16 0,1 5 12 0,0 5-4 16,3 9-10-16,-1 5-11 0,-1 4-15 16,-3 5-22-16,-1 3-1 0,-4 1-18 0,-2 2 0 15,-4 2-15-15,-5 0-16 0,-5 1-48 16,0-28-64-16,-11 58-1 0,-6-29-147 0,-4 0-122 15,-4 0 27-15,-8-7-282 0,-1-2 41 16,-3-4 35-16,-1-4 14 0,-1-4 55 16,0-4 22-16,-4-7 16 0,2 1-3 0,-6-4 51 15,1-1 16-15</inkml:trace>
  <inkml:trace contextRef="#ctx0" brushRef="#br0" timeOffset="-11962.18">14753 1904 519 0,'0'0'398'0,"0"0"-75"16,0 0-26-16,0 0-2 0,0 13-36 0,0-13 48 15,-23 27-41-15,23-20-19 0,0 1-12 0,0 1-22 16,0 4-37-16,0 1-4 0,0-2-22 16,0 0-20-16,7 0-6 0,4 12-36 0,-8-16-28 15,3-3-6-15,-4 0-80 0,2-3-59 0,-2-1-61 16,2-2-62-16,0-1 17 0,-2-1-281 0,1-1 34 15,1 1-9-15,-2-3 28 0,5-8 56 16,-3 2 14-16,1-3 16 0,-3-1 10 0</inkml:trace>
  <inkml:trace contextRef="#ctx0" brushRef="#br0" timeOffset="-11838.35">14698 1746 748 0,'-4'-2'200'15,"0"3"-63"-15,-1 0-47 0,3 1-11 0,-2 1-243 16,1 0-147-16,3 0 5 0</inkml:trace>
  <inkml:trace contextRef="#ctx0" brushRef="#br0" timeOffset="-11473.38">14905 1919 234 0,'11'12'443'0,"-3"2"-83"0,-2 0-24 0,1-2-20 15,-1-2-41-15,-5-2-16 0,3 0-29 16,-4-3 12-16,3 0-25 0,-3-1-37 16,0-1-4-16,0 0-2 0,0-3-20 0,0 0-16 0,0 0-2 15,0 0-38-15,0 0 0 0,0 0-2 16,-12 9-25-16,10-9-3 0,-2-4-12 0,1 1-33 16,1-2-6-16,0-1-3 0,2 0-1 0,-2-1-2 15,4 0-1-15,-2-3-13 0,0-4-3 0,17-17-8 16,-7 17-10-16,1 1 2 0,2 0 53 15,3 4-18-15,0 1 19 0,4 3 24 16,-4 4 6-16,-16 1-9 0,16 0 3 0,23 11 12 16,-20-4 1-16,-1 3 7 0,-1 2-3 0,0 0-17 15,-4 0 4-15,1 1-16 0,-7-1 3 0,3 0-5 16,-3 0-12-16,-2-5-32 0,-1 1-28 16,-4-3-32-16,1 1 5 0,-1-6-117 0,0 0-64 15,0 0 22-15,-12 8-246 0,10-8-42 0,1 0 38 16,-3 0 34-16,0-3 43 0,2 1-10 15,2-2 61-15,2 1 22 0,9-8 1 0,5 0 0 16</inkml:trace>
  <inkml:trace contextRef="#ctx0" brushRef="#br0" timeOffset="-11226.72">15933 1663 676 0,'12'-11'506'0,"0"3"-49"0,-1 5-69 15,-2 6-18-15,-9-3-20 0,21 12-14 0,-11 1-27 16,2 6-19-16,-1 6-22 0,-2-1-19 16,1 2-26-16,-4 0-10 0,0 2-25 15,-1 0-9-15,-1 1-32 0,4-2-7 0,-4-1-65 16,0-6-59-16,-2-2-45 0,-1-5-54 0,1-3 5 16,0-2-97-16,-2-4-61 0,0-4-64 0,0 0 31 15,-2 2-242-15,0-6 39 0,2 0 37 16,0-2 16-16,-3 1 31 0,-1-12 25 0,0 2 25 15,-4-3 2-15,2 2 35 0,-1-2-12 0</inkml:trace>
  <inkml:trace contextRef="#ctx0" brushRef="#br0" timeOffset="-10503.76">15887 1792 695 0,'-6'0'471'0,"1"0"-57"15,-1 0-13-15,3 0-43 0,-1 0-48 0,1 0-31 16,1 0-29-16,2 0-30 0,0 2 7 15,5-1-26-15,-1 0-25 0,3-1-19 0,16 0-13 16,-12 0-14-16,11 0-19 0,3 0-6 16,1 0-16-16,4 0-36 0,33-15-34 0,-34 11-36 15,5-1-10-15,-8 0 1 0,1 0-59 0,-2-3-32 16,-2 0-1-16,-6 0-12 0,-2-1 8 0,0-1-8 16,-3 1 2-16,-2-3 0 0,-3 3 2 15,-2 1 2-15,-5 0 27 0,0 8 14 16,0-8 25-16,0 2 20 0,-12-6 1 0,8 7 26 15,0 1 25-15,1 1 14 0,-8-5 3 16,2 4 25-16,0 3-9 0,3 1 54 0,6 0-10 16,0 0-6-16,-16 17-8 0,11-7 47 0,-1 5 14 15,4 2 1-15,1 4 0 0,1 0-4 16,0 0 12-16,0-9 2 0,0 5-17 0,0 2-13 16,13 24-6-16,-8-23 3 0,-1-1-12 0,2-4-10 15,-4-3-17-15,4 2-7 0,-2-3-10 16,-1-3 11-16,-1-3-5 0,2 0-2 0,-2-2-22 15,0-1 13-15,2-2-21 0,-4 0-8 0,0 0-10 16,0 0-19-16,19-17-21 0,-9 7-11 16,-3-2-7-16,5 0-10 0,-3-2 11 0,-1 4 0 15,3-1 9-15,0 0 7 0,-2 6-4 0,-2-2-5 16,1 5 8-16,-3 2 5 0,4 0-5 16,-9 0 2-16,9 0 15 0,14 14-9 0,-8-7 26 15,-1 1-4-15,-3-1 16 0,3 0 9 0,-1 1 3 16,-4-1 8-16,2-2-12 0,1 1 10 15,-4-3-12-15,2 0 18 0,-2-3-8 0,-8 0-2 16,7 0-8-16,4 0 5 0,14-12-14 16,-11 3 15-16,-3 0-15 0,0-2-26 0,0 1 9 15,-2-1-15-15,-2-2-3 0,-3 1-4 0,2 3-1 16,-4 1 2-16,0 3 2 0,-2-1-8 16,0 2 1-16,0 4-4 0,0 0 15 0,-3-2-2 15,-1 4 5-15,-1 1 19 0,0 9 5 0,-1-4 7 16,2 1 10-16,-3 4-14 0,3 3-2 15,1-4 15-15,2-3-8 0,1 2-6 0,0-11 13 16,0 8-3-16,0-2-11 0,0-6-11 0,17 12-19 16,-2-8-12-16,1-4-53 0,-7 0-27 15,11 0 10-15,25-9-120 0,-16 2-68 0,2 2 25 16,1-3-271-16,2 1 47 0,-2 2 38 0,4-2-4 16,0 0 33-16,4 0 28 0,1-3 25 15,1 3 13-15,4 0 23 0,2-1 17 16,7 1 28-16</inkml:trace>
  <inkml:trace contextRef="#ctx0" brushRef="#br0" timeOffset="-8941.1">18534 1804 354 0,'0'0'333'0,"0"13"-29"0,-14-13-24 15,14 0-20-15,0 0-14 0,0 13 11 0,-19 5-38 16,18-14-31-16,0 0 5 0,1 2-22 0,0-2 35 16,2 1-34-16,1-1 17 0,-3-4-29 15,15 12 3-15,-6-5-25 0,0-3-5 0,0-3-22 16,-2 1-4-16,0-2-20 0,-7 0-2 16,11 0-13-16,14-10-2 0,-14 3-18 0,0-2-33 15,2 1-2-15,-4-4-9 0,-1 0 1 16,-3 2-2-16,-1 0-41 0,-3 2 12 0,-1 8-1 15,0-9-4-15,0 3 13 0,0 6-12 0,0-8 12 16,-22-4-13-16,11 9-13 0,0 2 23 0,11 1 12 16,-14 0 1-16,-11 13 0 0,11-3 1 15,-1 5 27-15,0 2 12 0,4 0 5 0,0 2 19 16,2 2-17-16,4 0 10 0,2 2-17 0,3-13-8 16,0 7 14-16,16 12 1 0,-4-12-11 15,3-5 2-15,2-2-7 0,4-1-5 0,3-6-47 16,3-1 5-16,0-2-65 0,-11 0-56 0,26-11-17 15,-15 2-57-15,2 1 20 0,-7-4-195 16,0-1-93-16,-3-2 36 0,1 1 8 0,-3-3 28 16,-1 2 31-16,3-4 41 0,-5 0 5 0,2-3 6 15</inkml:trace>
  <inkml:trace contextRef="#ctx0" brushRef="#br0" timeOffset="-8662.86">18858 1581 640 0,'-4'0'402'0,"1"3"-41"0,-1-2-49 16,2 5 11-16,1 1-32 0,-1 9 0 0,2 5-2 15,0-9-13-15,0 7-13 0,12 29-14 0,-5-22-1 16,3 2-18-16,0 1-15 0,2 0-26 16,1 2-6-16,0-4-31 0,2 1-6 0,-1-3-12 15,2-3-24-15,-1 1-5 0,2-5-17 16,1-1-18-16,1 0-29 0,-1-5-13 0,-1-6-47 15,-2-5-27-15,5-1-30 0,-9 0 9 0,2 0-101 16,19-19-34-16,-17 5-38 0,1-3-10 0,-2-1-37 16,-1-4 26-16,1-2-103 0,-5-1-50 15,0-3-47-15,-1 4 32 0,0 0 29 0,0-5 20 16,-2 4 24-16,-1-4 19 0,-1 0 162 16</inkml:trace>
  <inkml:trace contextRef="#ctx0" brushRef="#br0" timeOffset="-8231.72">19290 1679 704 0,'-1'-21'189'0,"-1"-2"3"15,2 14 7-15,-8-18 5 0,1 11 2 0,2 0-19 16,-6 1 0-16,3 5-14 0,2 2-1 0,1 1 0 15,-1 3-18-15,-2 0-8 0,4 2-5 16,-1 1-4-16,1 1-23 0,4 0-12 0,0 0 38 16,-7 0 2-16,-11 15-11 0,11-3-2 0,3 9 7 15,-2-1 9-15,4 5 1 0,0 1-12 16,2 2 3-16,0-13 15 0,0 9-4 0,16 29-15 16,-9-24 5-16,2 1-14 0,2-3-24 15,0 1 11-15,2-2-28 0,1-1 17 16,-1-6-29-16,4-2 9 0,1 0-22 0,1-2-3 15,1-5-9-15,-1-2 12 0,3-3-32 0,-2-2-3 16,-10-3-33-16,6 0-12 0,17-12-13 16,-18 3-22-16,-1-1-27 0,-2 0-3 0,0-4 0 15,-4-3-12-15,1 2-10 0,-2 1 18 16,-1-4 0-16,-1 2 7 0,-2 4 8 0,-1 2 8 16,-1 4 35-16,0 0 18 0,0 1 10 0,-1 3 10 15,0-1 14-15,0 3 10 0,-2 3 21 16,0 0 28-16,-3 11 6 0,2-2-1 15,0 5 8-15,1 2 8 0,0 0-21 0,2-11-5 16,0 4 0-16,0 5-3 0,0-2 9 0,16 18 10 16,-8-21-19-16,0 0 5 0,6-2-22 0,-2-3-2 15,4-2 3-15,-9-5-37 0,6 0-63 16,20-13-30-16,-14 2-58 0,1-1 14 0,-4-4-181 16,1-2-72-16,-2-2 34 0,-1 1-257 15,-4-2 39-15,-2-1 52 0,0 2 40 16,-1 0 39-16,-3 0 29 0,-1 2-6 0,-1 1 9 15,-1 2 19-15,-1 8 9 0</inkml:trace>
  <inkml:trace contextRef="#ctx0" brushRef="#br0" timeOffset="-8100.87">19657 1661 445 0,'-14'0'410'0,"2"0"-68"0,0-1-24 0,3 4-42 16,2-3-41-16,-14 8-40 0,12-6-35 15,2 1-51-15,0 1-72 0,5-2-42 0,0 1-63 16,3-1 6-16,1-1-296 0,1 1-20 15,3 0 23-15,9 4 22 0,6-2 16 0,-1 1-20 16</inkml:trace>
  <inkml:trace contextRef="#ctx0" brushRef="#br0" timeOffset="-7875.77">19824 1777 629 0,'6'10'435'0,"-3"-1"-71"0,1 7 31 16,1 2-5-16,-1 0-16 0,2 6-23 15,-2 5-14-15,0-2-15 0,1 4-33 0,1-5-32 16,0 1-16-16,1-1-19 0,1 1-21 0,2-1-29 15,-1-1-27-15,-1-1 1 0,-1 0-18 16,1-2-12-16,-2-4-45 0,-1-2-10 0,-2-6-22 16,0-3-23-16,-3-3-70 0,0-4-41 15,0 0 10-15,-2 1-99 0,0-4-47 0,-1 1-20 16,0-3-32-16,-2-6 28 0,-1-5-158 16,-1-3-65-16,2 0 13 0,-1-3 37 0,-1-2 19 15,2 0 35-15,-1-3 24 0,4 1 14 0,-3 2 42 16,1 1 88-16</inkml:trace>
  <inkml:trace contextRef="#ctx0" brushRef="#br0" timeOffset="-7638.64">19873 1953 660 0,'-6'-20'252'0,"1"1"7"0,-3 3-24 0,4-1 29 16,0 3-7-16,1 0-31 0,1 3 57 0,1 4-2 16,-2-2-19-16,3 1-21 0,0 2-7 0,0 0-25 15,0 6-9-15,0 0-20 0,0-8-14 16,21-6-3-16,-5 10-1 0,0-1-7 0,1 5-11 16,-8 0-2-16,7 0-21 0,22 10-9 0,-13-1-10 15,-4 1-12-15,-5 0-4 0,0 2-12 16,-2 1 13-16,-3 0-9 0,-2 2-18 0,-3-1-5 15,-6-4-13-15,1 0 19 0,-1-10-14 0,0 9-9 16,-13 11-41-16,7-11-17 0,-8 2-46 16,-4-4-43-16,2 0 11 0,-3-3-112 0,2-4-35 15,6 0-70-15,-3 0 29 0,-17-9-281 0,13 0 45 16,6-2 41-16,0-3 33 0,3-3 32 16,2-1 28-16,1-3-17 0,4-1 28 0,-2-2 64 15,4 13 21-15</inkml:trace>
  <inkml:trace contextRef="#ctx0" brushRef="#br0" timeOffset="-7389.98">19999 1572 654 0,'11'-8'444'0,"-3"2"-72"0,0 3 21 0,-2-1-57 15,0 3-20-15,0 2-6 0,1 0-6 16,4 11-10-16,2-2-9 0,1 5-24 0,-2 5-23 16,-3 2 8-16,1 3-27 0,-1 2-5 15,0 0-23-15,0 5-17 0,-1-4-32 0,0 1-9 16,1-2-6-16,-1-1-5 0,-1 2-32 0,0-3 8 15,-1-3-20-15,2-5-45 0,-4-2-23 16,-1-3-34-16,-1-5-31 0,0-2-38 0,0-3 9 16,1-2-193-16,-3 0-80 0,0 0 32 15,0 0 28-15,9-12 29 0,-7 5-252 0,-2 0 36 16,0-1 26-16,0-1 46 0,0-5 25 0,0-1 17 16,0-2 43-16,0 2 16 0,0 1-9 0,-18-10 5 15</inkml:trace>
  <inkml:trace contextRef="#ctx0" brushRef="#br0" timeOffset="-7089.18">20104 1763 317 0,'-3'0'552'0,"0"-3"-76"0,2 3-71 0,-1-1-36 15,0 0-41-15,4 0-8 0,1 0-16 16,0 1-19-16,2-2-22 0,12-1-8 0,4-2-25 16,0 0-12-16,-1 1-32 0,1 1-20 15,-2 2-8-15,2-1-28 0,0 0-15 0,-6 0-9 16,-9 2-13-16,5 0-12 0,2 0-6 0,2 0-1 15,13 15-4-15,-16-8-24 0,-4-1-3 16,2 4 5-16,-3 2-16 0,0 2 4 0,-3 4-11 16,0-4 13-16,-1 3-8 0,-1-2 1 0,1 1-19 15,0 0 17-15,-2-5-18 0,2 0 2 16,-3-3-23-16,2 0-30 0,0-3-38 16,-1-1-24-16,0 1 10 0,2-5-90 0,0 0-70 15,-3 0-43-15,0 0 27 0,0 0-219 0,8 0-35 16,12-19 33-16,-12 7 41 0,1 0 20 15,0-3 30-15,-2 1 3 0,1-2 26 16,-1-1 16-16,-3-1 12 0</inkml:trace>
  <inkml:trace contextRef="#ctx0" brushRef="#br0" timeOffset="-6947.3">20454 1639 684 0,'-14'-9'424'0,"4"6"-76"0,-5-2-11 15,1-4-58-15,4 6-38 0,-1 2-41 0,4 0-6 16,2 1-49-16,-1 0-30 0,6 0-60 15,0 0-49-15,-6 0-65 0,6 0-78 0,-10 13 12 16,9-9-222-16,1 1-41 0,0-1 25 0,2 1-12 16,2 0 19-16,11 7 10 0</inkml:trace>
  <inkml:trace contextRef="#ctx0" brushRef="#br0" timeOffset="-6624.94">20712 1765 334 0,'5'-2'518'0,"0"2"-105"0,-1-3-13 16,0-1-11-16,-1 2-17 0,0-1-9 16,-1 0-16-16,0 3-43 0,-1-2-9 0,-1-1-46 15,-1 2-17-15,-1 0-18 0,-1 1-19 16,-1 2-28-16,0 1-16 0,-10 2-7 0,3 0 11 16,-1 7-12-16,0 0-29 0,3 3-7 0,-1 0-6 15,2 5-21-15,0-3 17 0,3 2 0 0,2-1 3 16,2-1-15-16,1 4-15 0,0-13-11 15,0 6-2-15,17 15-5 0,-7-14-5 16,3 0-5-16,3-5-4 0,0-2 26 0,3-1-6 16,0-4-92-16,3 0-33 0,-12-3-41 15,6 0-54-15,5 0 16 0,1 0-135 0,24-17-58 16,-19 12 29-16,2-1-296 0,-3 1 53 0,1-1 45 16,-2-1 37-16,0 0 35 0,-2 2 25 0,5-3 29 15,1-1 24-15,-1 4 48 0,2-3-14 16,2 1 9-16</inkml:trace>
  <inkml:trace contextRef="#ctx0" brushRef="#br0" timeOffset="-5441.29">21849 1896 702 0,'5'-4'328'0,"-1"1"-43"16,0-2-28-16,-1 2-38 0,0-3-18 0,6-7-12 15,-4-2-17-15,-2 3 6 0,-2 0 7 16,-1 2-19-16,0 10-18 0,0-8-17 16,-12-12 3-16,-2 12-15 0,1 4-12 0,-2 2-28 15,1 2-8-15,3 0 11 0,-2 0 3 0,-19 16-18 16,13-4-10-16,3 3 11 0,2 2-7 16,3 1-2-16,2 0-6 0,2-1-6 0,6 2 13 15,1-12-18-15,0 6-26 0,13 12 25 0,-3-10-6 16,1-5-11-16,2-4-12 0,2-2 8 15,-2-2 19-15,0-2-15 0,-13 0-4 0,15 0 0 16,17-11-11-16,-17 5-16 0,-1-3 6 0,2 0-1 16,-3-2-33-16,-3 2 12 0,-2-3-7 15,1-2-24-15,-3 0 22 0,0 0-3 0,-1 5 28 16,-2 1-8-16,0 1-2 0,3 3-10 0,-6-1 6 16,2 4 11-16,-2 1-21 0,0 0 51 15,0 0-16-15,14 22 5 0,-9-5-3 0,-1 1 43 16,5 5-6-16,-4 1-4 0,2 3 2 0,-2 0 17 15,1 2 17-15,0 1-9 0,0-2 10 16,-1 1-11-16,-1 1-9 0,-1-2 0 0,-3-15 5 16,0 6-5-16,0 2 4 0,0-1 0 0,0-1-9 15,0 0 2-15,-7 13 6 0,0-20 0 16,0-5-6-16,-2-4-7 0,-1-1 5 0,1 0-9 16,-12-2-7-16,1 0-3 0,10 0-1 15,-22-12 1-15,11 5 0 0,3 0-6 0,1-4-15 16,3-1-7-16,2-4-10 0,5 0 2 15,3-2-5-15,3 0 0 0,1 7 6 0,0-3-6 16,18-24 4-16,-6 17-3 0,1 0 2 0,1 0 6 16,2 1-5-16,2-3 4 0,1 0 1 15,0-1-8-15,2 2 8 0,-3 1-7 0,3 1 8 16,0 3-6-16,-1 2-3 0,0 1 4 0,0 1 4 16,-4 0-11-16,-1 0 3 0,-1 6-6 15,1 1 8-15,-5 4-12 0,-2 2 5 16,-8 0-1-16,7 0 4 0,8 10 0 0,-6 0 7 15,3 2-4-15,-5 1 2 0,-1 1-3 0,-3 2-10 16,-1 0-1-16,2 0 15 0,0-2 2 0,-2-1-5 16,-2-13 8-16,0 9 3 0,0 0-3 15,0-2 1-15,0 0 1 0,0-7 14 0,0 8 15 16,0-8-5-16,0 8 19 0,0-8 0 16,0 5 3-16,0-5-15 0,0 0-8 0,0 0-1 15,0 0 5-15,-4 9-8 0,3-11-12 0,0 0-6 16,0-1 3-16,0-2-14 0,0 1-17 0,1-1 3 15,0 0 15-15,-1 0-4 0,-1-2 0 16,3 2 5-16,-1 0-3 0,0 5 1 0,0 0-3 16,0-7 1-16,0 0-1 0,0 7 6 0,0-8 2 15,0 1-3-15,12-4 3 0,-10 5-6 16,0 1 2-16,0 0 5 0,1 2 0 0,0-3-2 16,-1 2 1-16,1 0 0 0,1-3-6 0,-2 2 1 15,1 1 7-15,1-1-5 0,-1 0 10 16,0 0-12-16,-1 0 5 0,2 2-2 0,-2-1-5 15,0-1 14-15,1 3-10 0,-1-1 4 16,0-2-18-16,0 3 13 0,1-1 6 0,0-1-6 16,-1 1-4-16,0 1-2 0,0-1 5 0,0-1-4 15,1 1 10-15,-3 1-13 0,3-1-5 16,0-1 10-16,-1 1 2 0,1 1 2 0,-1-1-11 16,1 1 8-16,0-1-1 0,-1 1 7 15,1 0-23-15,-1 0-6 0,0-1-18 0,-1 2-37 16,1-1 9-16,1 2-103 0,-2-2-50 0,0-1-35 15,0 2 27-15,1-1-246 0,-1 1-29 0,0 1 38 16,1 0 34-16,0 0 42 0,2-1 36 16,-4 1 23-16,0 0 14 0,0 0 17 0,0 0 1 15</inkml:trace>
  <inkml:trace contextRef="#ctx0" brushRef="#br0" timeOffset="-5083.34">22371 1796 404 0,'7'0'423'15,"-1"-4"-62"-15,-8 4-51 0,0 3 62 0,-1 0-25 16,0 2-20-16,0-2-17 0,-4 12-15 0,-2-2-23 16,1 3-17-16,0 1-20 0,1 0-10 0,1 4-24 15,1 1-12-15,1-4-9 0,4 2-5 16,0-1-21-16,0-11-27 0,0 2-12 16,0 2-5-16,15 12-18 0,-10-16 14 0,4 4-22 15,-1-7 0-15,2-3-18 0,-1-2 5 16,-9 0-17-16,15 0 6 0,1 0-32 0,19-19 4 15,-18 7-29-15,-2-1-17 0,2-2-25 0,-3-1-12 16,-1-1 2-16,-3 0-5 0,-1-2-6 0,2-1 7 16,-7 2-4-16,2 0 2 0,-4 1 9 15,-2 12 12-15,0-4-10 0,-11-15 4 16,2 15 13-16,-2 0-9 0,-1 5-11 0,-4-1-1 16,-1 2-34-16,2 1 13 0,15 2 4 0,-14 0-63 15,-3 0-31-15,-16 12-38 0,21-9-41 16,3 1 23-16,3-1-158 0,0 0-112 0,3 1 35 15,1-1 33-15,2-1 28 0,4 0 15 16,10 5 24-16,5-4 24 0,4 2-1 0,3-3 3 16</inkml:trace>
  <inkml:trace contextRef="#ctx0" brushRef="#br0" timeOffset="-4477.23">22726 1814 486 0,'3'-1'481'0,"0"1"-88"16,-1-1-6-16,-1 2-11 0,-1 1-33 0,0 2-11 15,-1 0-15-15,-1 1-34 0,-2 13-24 16,4-9-11-16,-6 17-33 0,3-6-9 0,2-1-32 16,1-9 2-16,0 2-16 0,0 2-13 15,12 17-34-15,-7-16 0 0,0-6-15 16,1-3 9-16,-2 0-12 0,3-3-8 0,-1-1-18 16,1-2-9-16,-1 0 0 0,-6 0-18 0,12 0-12 15,14-16-15-15,-12 5-19 0,-1-2-14 0,-1 1-20 16,0-5-13-16,1 0-22 0,-4 0 12 0,1-1-10 15,1 2 6-15,-4 2 11 0,0 0 6 16,-2 4 13-16,-2 2 1 0,0 1 9 0,1 3-14 16,-2 2 16-16,-2 1 6 0,0 1 28 15,0 3 8-15,0 1 15 0,-1 3 17 0,0 0 0 16,2 0 13-16,-2 1-9 0,1 0-4 0,0 6 13 16,0 1-2-16,0 1-10 0,13 12-3 0,-7-20 3 15,-1-1 6-15,2-3-11 16,5 2-8-16,1-3-13 0,-13-3 5 0,11 0-7 0,3 0 18 15,16-13-26-15,-13 6 8 0,-4-7-29 16,3 2 11-16,-2-4-31 0,1 0 0 0,-3-1-15 16,3 0-3-16,-6-2-2 0,-2-3 7 0,0 5-2 15,-1 5 10-15,-1 2 2 0,-2 2 0 16,-3 8 1-16,0 0-1 0,0-8 12 0,0 8-10 16,0 0 16-16,0-8 2 0,-2 8 15 0,1 5 10 15,-1 0 9-15,1 2 7 0,-2 12 8 16,-2 1 13-16,4 5-13 0,1 1 14 0,0-12-1 15,0 8 10-15,0 5 2 0,0-1-1 0,12 32-7 16,-9-29 4-16,1 0-21 0,0-1 11 16,1 2-4-16,-1-5 4 0,0 1-17 0,-1-6-13 15,0-2-32-15,0 0-15 0,-3-9-21 0,0-9-43 16,0 0-46-16,0 0 13 0,-15 10-118 16,9-10-50-16,-8-5-28 0,-1 0 30 0,0-3-180 15,-1-2-75-15,3 1 29 0,-2-2 56 0,4-1 21 16,2 0 36-16,1-1 25 0,-1-3 25 0,3 1 2 15,2-1 15-15,4 2-34 0</inkml:trace>
  <inkml:trace contextRef="#ctx0" brushRef="#br0" timeOffset="-4176.42">23114 1906 467 0,'6'-17'403'0,"-1"2"-73"16,1-2-11-16,1 2-40 0,0 1 60 0,1 0-21 15,2 1-28-15,-2 1 4 0,6-3-18 0,-3 6-5 16,-1 4-26-16,5-3-20 0,0 4 3 15,3-1-2-15,2 1-20 0,-11 4-19 16,4 0-13-16,4 0-8 0,19 12-27 0,-16-5-20 16,-1 3 1-16,-1 2-4 0,-1 0-22 0,-1 4-10 15,0-1-2-15,-3 0 3 0,0 0-12 0,-6 1-17 16,-1 2 24-16,-2-2-10 0,-4-9-5 16,0 3-2-16,0 2-6 0,-16 15-7 0,5-12 1 15,-2-1-7-15,-3-2-2 0,-1 0-14 16,-2-2-45-16,-3-1-32 0,-4-3-52 0,0-4-53 15,-1 1 16-15,11-3-163 0,-7 0-57 0,-3 0 31 16,-30-11-304-16,27 7 66 0,0-2 46 0,4 2 39 16,-2-3 35-16,3 2 31 0,1 1 34 0,-3-2 28 15,0 1 22-15,1 0 21 0,-1 1-22 16</inkml:trace>
  <inkml:trace contextRef="#ctx0" brushRef="#br0" timeOffset="-1950.84">2250 3013 616 0,'-13'0'275'0,"13"-16"-17"0,-18-4-24 0,18 15-13 16,-2 0-10-16,2 1-16 0,-1 1-37 15,-1 0-11-15,0 1-15 0,1 3-28 16,0 1-2-16,-1 3 11 0,-1 10-2 0,4 6-8 15,-1-8-14-15,0 6 39 0,0 6-24 0,0 4-12 16,0 0-8-16,0 3-8 0,0 2 23 16,0-1-10-16,0 0-9 0,0-2 2 0,0-2-11 15,0 0-9-15,0-2-6 0,0-2-3 16,0-2-6-16,0-1-4 0,0-5-7 0,-12 11-1 16,11-20 0-16,1-1 11 0,0-3-3 0,-1 0-19 15,1-2-1-15,-1-1-4 0,-1 1-11 0,2-5 10 16,-2 3-1-16,2-2-2 0,-2-1-2 0,2 0-1 15,0 0-1-15,0 0-26 0,2 0-14 16,0 1-6-16,0-1 4 0,2 0 39 0,1 2 6 16,3-1 8-16,0 2 4 0,13 1 12 15,-9-1 5-15,7 0-7 0,3 0 4 0,30 13-8 16,-23-10-1-16,-1-1 5 0,-1 1-15 0,0 1 7 16,-2-4-2-16,-3 3-10 0,-1-1-9 15,-12-2-35-15,6 0-9 0,-3 0 2 0,17-13-112 16,-16 4-56-16,-2 0 22 0,-7 1-303 0,-1-3-7 15,-3 2 32-15,0 9 32 0,0-8 31 16,0-3 28-16,-17-18 25 0,3 13-3 0,3-2 38 16,-7 2 16-16</inkml:trace>
  <inkml:trace contextRef="#ctx0" brushRef="#br0" timeOffset="-1699.17">2250 3117 676 0,'-3'-4'432'0,"0"1"-72"0,-2 2-15 16,3-3-39-16,0 1-21 0,0 0-15 0,-1 0-47 15,1 0-34-15,2-2-9 0,-1 1-13 16,4-2-27-16,4-5-34 0,3-1 14 0,1 2-16 16,3 0-32-16,1 2 19 0,4 2-20 15,-4 0-17-15,5 3-5 0,2 0-81 0,-3 3-18 16,0 0-41-16,-11 0-32 0,2 0-40 0,-1 0-46 15,0 0 17-15,0 0-281 0,4 12 31 16,-9-9 32-16,0-1 26 0,-1 0 26 0,-1 0 21 0,1 1 14 16,-3 2 1-16</inkml:trace>
  <inkml:trace contextRef="#ctx0" brushRef="#br0" timeOffset="-1489.61">2260 3225 585 0,'-3'5'382'0,"1"-1"-56"16,-1-1-23-16,3-2-45 0,0 2-32 0,-2-3-6 16,2 2-27-16,0-1-10 0,0 1-36 15,4-2 6-15,0 0-23 0,2 0-22 0,-1 0-10 16,11-2-10-16,-1 0-14 0,-15 2-44 0,15 0-23 16,20-8-44-16,-16 3-48 0,3 2-60 15,-2-4 15-15,1 5-220 0,-2-2-71 0,-1 1 28 16,0 2 27-16,0-1 6 0,1 0 34 0,-12 2 10 15</inkml:trace>
  <inkml:trace contextRef="#ctx0" brushRef="#br0" timeOffset="-1085.51">2842 3476 1053 0,'1'-1'344'0,"0"1"-45"0,0-2 52 0,0 2-43 16,-1 1-51-16,1 0-12 0,-1 0-3 15,0 6 10-15,1 1-19 0,2 13-21 16,-3-7 2-16,5 26-11 0,0-11-26 0,4-1 0 16,-4-1-27-16,0 4-9 0,1-2-26 0,2-1 8 15,-1-1-23-15,-1-1 2 0,-1 0-25 16,2-1-18-16,-1-4-40 0,1-1-30 0,-3-4-29 16,-2-6-47-16,1-1 8 0,3-3-54 15,-4-5-52-15,0-1-68 0,-2 0-35 0,0 0 29 16,0 0-236-16,5-11 1 0,-4 6 60 0,-2-2 26 15,1 0 17-15,-5-10 9 0,5 9 53 0,-6-19 26 16,0 10-29-16</inkml:trace>
  <inkml:trace contextRef="#ctx0" brushRef="#br0" timeOffset="-802.68">2828 3639 896 0,'-5'-13'364'15,"-3"1"-27"-15,3 1-23 0,-1-5-43 0,2 4-9 16,3 3-18-16,1-2-17 0,0 11-7 0,0-9-30 15,0-3 0-15,16-14-15 0,-7 13-11 16,2 2-9-16,2 4-21 0,2 0-7 0,2 1-1 16,0 4-9-16,3 2-4 0,-11 0-2 0,6 0-12 15,16 9-6-15,-14-1-16 0,-2 1-2 16,-2-1-14-16,-1 4 4 0,-4-6-10 0,1 6-10 16,-3-3 1-16,-2 2-2 0,-2-2-9 0,-2-9 2 15,0 8 0-15,0 4-10 0,-14 12-19 16,5-11-39-16,-4-1-32 0,-3-1-29 0,4 0 9 15,-5-2-115-15,-2-3-47 0,3-3-45 0,-4 0 28 16,14-3-277-16,-3 0 62 0,2 0 18 16,-9-21 39-16,8 6 9 0,3-3 69 0,4 0 9 15,1 7 10-15,14-23 11 0,2 13 4 0</inkml:trace>
  <inkml:trace contextRef="#ctx0" brushRef="#br0" timeOffset="-402.71">3577 3018 215 0,'0'-6'446'0,"0"0"-61"15,-2 2-55-15,-2-1-15 0,2 0-40 0,-3 2 32 16,1-1-28-16,-1 2-23 0,0-1-13 0,-2 3-13 16,1 0-4-16,-3 0-24 0,1 0-12 15,-4 0-12-15,-16 12-16 0,11-3-18 0,3 3-11 16,0 3-8-16,1 4-3 0,1 1-16 16,3 4 11-16,-1-2-7 0,5 9-6 0,-1-4-1 15,5 4-22-15,1 4-8 0,0-21 2 0,0 8-20 16,13 28 11-16,-5-23-7 0,3 0-24 15,1-3-32-15,1-3-25 0,3-2-33 0,0-4-27 16,4 0 9-16,3-4-88 0,3-5-47 0,-1-2-49 16,0-2-61-16,-12-2 31 0,5 0-237 15,4 0 39-15,24-11 23 0,-19 4 46 0,-5 2 30 16,4-4 25-16,-5-1 15 0,0 0 36 0,1 0-10 16,1 0 31-16</inkml:trace>
  <inkml:trace contextRef="#ctx0" brushRef="#br0" timeOffset="68.53">4024 3192 334 0,'-1'-5'457'15,"-2"-2"-85"-15,2 3-30 0,-4-9-20 16,0 4-42-16,-3-3 11 0,0 6-23 0,1 0-14 16,-1 1-17-16,1 2-9 0,1 1-25 15,-2 0-9-15,2 1-28 0,6 1-8 0,-12 0-10 16,-14 13-9-16,13-5-16 0,0 5-11 0,1 0 0 15,-1 4-7-15,4 4-12 0,1 2 1 16,2 0 2-16,4 1-3 0,2-2-11 0,0-10-8 16,0 5-2-16,0 2-16 0,16 17 9 15,-9-20-20-15,1-2 8 0,3-2-4 0,-4-7-8 16,2 0-10-16,0-5 3 0,-9 0 8 0,8 0-18 16,4 0-19-16,13-14-10 0,-12 3-6 0,0-2-7 15,-2 0-5-15,-2-3-15 0,-1 3 15 16,-1-4-21-16,0-3-3 0,-1 1 5 15,-3-2 7-15,1 4 9 0,-3 3 1 0,2 3 2 16,-2 2 5-16,0 1 6 0,0 3 4 0,-1 1-4 16,0-1 2-16,0 4 0 0,1 0 7 0,-1 1 24 15,0 0 12-15,0 0 3 0,4 24 4 16,-2-12 9-16,0 7-12 0,0 0 11 0,1 1-9 16,2-3 1-16,1 0-15 0,1-1-1 15,2 1-2-15,0-3-7 0,1 0-29 0,-1-3-35 16,3-1-31-16,1-2-42 0,2-3 13 0,0 1-116 15,0-6-36-15,4 0 23 0,-12 0-246 16,5 0-58-16,0 0 55 0,17-14 16 0,-17 9 53 16,2-3 20-16,-1-1 44 0,0-6-8 15,-2 2 39-15,1 2 9 0,-4-3-11 0</inkml:trace>
  <inkml:trace contextRef="#ctx0" brushRef="#br0" timeOffset="277.09">4354 3252 234 0,'1'-2'493'0,"1"0"-96"0,-1 2-64 0,0 0 54 15,0 2-22-15,1 2-5 0,0 1-27 16,4 10-13-16,0-1-5 0,0 4-36 0,-1-3-6 16,0 5-42-16,-1-1-7 0,-1-1-32 15,-1 0-7-15,-2-9-32 0,0 4-11 0,0 4-32 16,0 0-45-16,0-1-53 0,-12 13-56 0,6-18 5 16,0 1-145-16,-4-2-63 0,2-3 23 15,-2-2-268-15,1-4-28 0,2 2 24 0,1-3 34 16,6 0 38-16,0 0 49 0,-9 0 27 0,-6-18 24 15,10 7 17-15,4 1 28 0</inkml:trace>
  <inkml:trace contextRef="#ctx0" brushRef="#br0" timeOffset="784.55">4520 3014 1138 0,'2'-5'375'15,"-1"0"-49"-15,0 1-34 0,-1 1-5 16,1 1-29-16,0 3-10 0,1 3-1 0,1 0-2 16,5 11-11-16,-2 1 0 0,3 4-9 0,-2 3-7 15,0 2-7-15,5 2 13 0,-1-1-18 16,1 3-24-16,-3 0-15 0,4 0-15 0,-3-3-30 16,-1-1 7-16,-1-1-31 0,1 0 1 15,-2-3-6-15,-1-3-9 0,-1-3-14 16,-2-3-13-16,0-4 29 0,-1-2-25 0,0-3-6 15,0-3-6-15,-1 2-1 0,-1-2-11 0,0 0-11 16,0 0 4-16,3-11-30 0,-3 4 0 0,1-1-18 16,1-8-7-16,0-2 10 0,0 1 0 15,-1 5-6-15,1-7-4 0,1 6-2 0,-1 6 25 16,0-4-16-16,1 3-3 0,0 3 19 16,2-2-9-16,-1 2-9 0,-1 2 14 0,7-7-6 15,3 4-6-15,-3 1 19 0,0 3 2 16,0 2-8-16,0 0 4 0,-10 0-12 0,12 0 7 15,16 13 4-15,-15-4 19 0,-1 2-6 16,-3 3 6-16,-2-6-5 0,-3 0 11 0,-1 1 2 16,-1 0 8-16,-2-2-4 0,0-7-5 0,0 7-1 15,0 3 8-15,-19 15 0 0,10-12-21 0,-2-1-21 16,-3-1-12-16,-1-4-25 0,0 0-56 16,0 0-29-16,5-4 13 0,-1 0-121 0,1-3-46 15,0 0-45-15,10 0 30 0,-6 0-257 0,6 0 19 16,-8 0 31-16,-3-10 34 0,10 7 47 15,2-1 9-15,1 1 24 0,6-7 27 0,1 0 64 16,3 0-26-16,6 0 62 0</inkml:trace>
  <inkml:trace contextRef="#ctx0" brushRef="#br0" timeOffset="1175.09">4812 2859 497 0,'-5'-3'417'16,"3"2"-63"-16,2 0-13 0,-2 1-57 0,1-1-37 15,1 1 28-15,1 1-18 0,1 1 8 0,0 1-31 16,3-2 0-16,9 7-15 0,4 1-5 15,2 2-15-15,3 1-3 0,1 0 6 0,2 3-10 16,5 4 4-16,0 2-4 0,2 4-19 0,0 3-9 16,2 2-15-16,-3 2 5 0,-3 3-13 15,-3-1-25-15,-3 3-5 0,-6-1-4 16,-2 3-15-16,-6-3-2 0,-3-2-16 0,-4 2-18 16,-2-18-22-16,0 8-34 0,-18 34-28 0,3-25-55 15,-6 0-54-15,-2-1 12 0,-5-1-190 16,1-2 28-16,-6-2-332 0,2-3 42 0,-1-1 33 15,2-4 77-15,1 1 16 0,2-5 43 0,1-4 19 16,1 0 35-16,-1-2 27 0,5 0-8 16,-3-3 7-16,3 0 24 0</inkml:trace>
  <inkml:trace contextRef="#ctx0" brushRef="#br0" timeOffset="23002.17">8433 3019 595 0,'0'-15'402'0,"0"15"-51"16,13-15-36-16,3-1-46 0,-16 13-35 15,1 1 2-15,1 4-18 0,-1 3-24 0,0 0 46 16,1 16-16-16,1 2-3 0,-1 5-12 0,0 7-16 15,0-6-3-15,0 1-16 0,-2 1-17 16,1 1-11-16,-1-17-26 0,0 9-7 0,0 3-4 16,0 1-15-16,0 1-14 0,0-1-29 0,-10 21-42 15,8-30-54-15,2-5 4 0,0-14-112 16,0 6-81-16,0-6 21 0,2 6-320 0,-1-9 29 16,1-1 26-16,0-1 40 0,4-12 22 15,1 1 25-15,-1-4 25 0,-2 1 32 0,1-1 40 16,0-3 5-16</inkml:trace>
  <inkml:trace contextRef="#ctx0" brushRef="#br0" timeOffset="23320.51">8459 3067 224 0,'-3'-3'506'0,"-1"1"-109"0,1-1 20 0,0-1-46 15,1 2-59-15,1-1-25 0,1 0-33 0,1-2-27 16,1-2-18-16,8-4-29 0,0-1-32 15,4-1-25-15,2 1 8 0,4 2-21 0,0 1-4 16,1 4-11-16,4 2-3 0,0 2-27 0,-14 1 0 16,24 10 6-16,-12-1-14 0,-3 1-11 15,-4 4 5-15,1 0-9 0,-5 1 0 0,-2 1 3 16,-5 0-4-16,-1 0-7 0,-1 1 8 0,-3-3-7 16,0-7-16-16,-12 18 7 0,1-11-11 15,-4 3 0-15,-2-2 10 0,-4-1-6 0,0-3-14 16,1 2-23-16,1-2 2 0,0-4-81 0,3-2-52 15,3-3-56-15,0-2-51 0,13 0 24 16,-20-12 20-16,16 5 20 0,4 0-285 0,-1-1 39 16,4 0 10-16,7-6 39 0,4 0 27 15,4 2 48-15,3-2 19 0,3 3 21 0</inkml:trace>
  <inkml:trace contextRef="#ctx0" brushRef="#br0" timeOffset="23552.13">9099 3077 921 0,'2'3'395'0,"0"1"17"0,4 12-1 16,-3 0-21-16,2 0-28 0,-3 6-2 15,5 2-27-15,-2-2-18 0,-1 2-37 0,1-2-30 16,2 4-34-16,-4-2-18 0,1-1-33 0,-1-4-8 16,-1 2-13-16,-1-4-64 0,1-4-37 15,-1-3-41-15,-1-3-47 0,0-1 5 16,0-5-149-16,0-1-90 0,0 0 23 0,-4 3-289 15,2-6 37-15,0 0 40 0,1 1 15 0,1-3 50 16,-3 0 35-16,1-1 8 0,-3-6 43 16,-1-2 28-16,0-5-11 0</inkml:trace>
  <inkml:trace contextRef="#ctx0" brushRef="#br0" timeOffset="23767.71">8941 3237 1226 0,'-5'0'466'15,"2"0"-35"-15,1 0-39 0,1 0-40 0,-1 0-38 16,1 0-31-16,1 0-28 0,2 0-13 0,2 0-7 16,2 0-21-16,15 1-34 0,-8-1-3 15,6 0-23-15,7 0-15 0,2 0-39 0,3-8-40 16,34-5-54-16,-30 8-58 0,3 2 6 0,-2-1-145 16,-1-1-75-16,3-2 24 0,-6 5-279 15,0-2 40-15,-2-3 36 0,-5 2 25 0,0 0 9 16,-3 1 27-16,-5 0 27 0,0-1 21 0,-4 0 6 15,-2-1 34-15</inkml:trace>
  <inkml:trace contextRef="#ctx0" brushRef="#br0" timeOffset="23996.81">9554 3071 283 0,'-4'-9'519'0,"0"2"-109"16,2 2-4-16,0 0-13 0,0 2-47 0,0 2-47 16,1-1-15-16,0 4 7 0,0 1-9 0,0 3-12 15,0 11-8-15,-1 4 1 0,2 1-1 16,0-7-13-16,0 7-15 0,0 6-25 15,0 2-22-15,0 3-21 0,0-3-5 0,0 1-6 16,0-4-22-16,0 0-16 0,0-2-21 0,0-3-36 16,-7 12-26-16,7-34-33 0,0 8-44 0,0-1-52 15,0-7-69-15,0 0 15 0,3 8-191 0,-3-11 28 16,1-2-289-16,0-2 53 0,2-8 46 16,0-3 20-16,0 1 31 0,-2-4 32 0,4 0 28 15,1-4 36-15,-2 0 22 0,0 2 31 16,-3-1-16-16</inkml:trace>
  <inkml:trace contextRef="#ctx0" brushRef="#br0" timeOffset="24286.1">9494 3094 912 0,'-4'-6'409'0,"-2"2"-59"15,3 1 57-15,-1-1-22 0,1-1-14 0,1 3-25 16,1-1-5-16,-1 0-31 0,2 1-54 16,-1-1-12-16,3-1-22 0,2 2-14 0,10-4-26 15,2 1-12-15,4 1-30 0,1 1-9 0,-9 3-13 16,7 0-18-16,5 0 0 0,2 0-9 0,31 15-10 15,-30-10-9-15,0 4-13 0,-3-2-1 16,-4 2-8-16,-3-2 0 0,-2 2-16 0,-5 4 3 16,-3-5-17-16,-2 0 18 0,-3-1-9 15,-2-7-2-15,0 6-13 0,-13 15-13 0,0-12-6 16,-3 4-14-16,-3-9-37 0,-2 4-14 0,1-1-42 16,-2-2 8-16,2-1-103 0,0-2-64 15,9-2-58-15,-3 0 29 0,1 0-277 0,-12-18 35 16,19 10 35-16,4 2 62 0,6 0 42 15,10-4 12-15,6 2 22 0,7-3 44 0,2 4 12 16,7 0 14-16,1 2-31 0</inkml:trace>
  <inkml:trace contextRef="#ctx0" brushRef="#br0" timeOffset="24508.67">10214 3183 339 0,'3'2'658'0,"-1"-2"-97"16,0 2-37-16,0-1-46 0,-1 0-35 0,1 2-49 15,-2-2-30-15,3 1-49 0,-1-2-23 16,0 0-43-16,2 0-18 0,2 1-27 0,13-3-21 16,-10 2-26-16,8 0-13 0,4 0-17 0,1 0-60 15,24-10-43-15,-23 9-46 0,-3-1-75 16,-9 2 7-16,3 0-184 0,3 0 24 0,-3 0-325 16,0 0 46-16,-5 0 7 0,-3 0 56 15,-6 0 21-15,0 0 32 0,9 7 26 0,-11-4 31 16,-1 0 39-16,-2 1 9 0,-7 6 18 15</inkml:trace>
  <inkml:trace contextRef="#ctx0" brushRef="#br0" timeOffset="24700.68">10269 3321 430 0,'-5'5'543'16,"1"-1"-81"-16,0 0-68 0,2-1-4 16,1 1-31-16,1-2-13 0,2 3-22 0,1-1-27 15,8 4-34-15,4-1-33 0,3-3-28 16,6 0-25-16,4-2-4 0,3-1-72 0,1 0-83 15,-14-1-2-15,7 0-163 0,5 0-55 16,2 0 21-16,1 0-311 0,34-13 17 0,-36 9 36 16,3 1 18-16,-1 3 36 0,-2-4 8 0,-1 1 47 15,-5 0 7-15,-1-1 15 0,-4 0 2 16</inkml:trace>
  <inkml:trace contextRef="#ctx0" brushRef="#br0" timeOffset="25124.91">10880 3217 467 0,'-3'-7'476'0,"0"2"-8"0,1 2-32 0,0-2-40 16,0 0-32-16,1 1-14 0,-1-3-34 15,2 1-9-15,-1 1-33 0,1-2-25 0,0 1 0 16,0 6-33-16,0 0-18 0,10-26-22 0,-2 13-4 16,3 3-21-16,-3 2-21 0,10 2-14 15,0 1-14-15,4 3-7 0,-12 2 4 0,9 0-15 16,23 11-16-16,-17-4 4 0,-2 4-18 0,-2 0-3 15,-5 6-11-15,-2-2 3 0,-3-1-17 16,-6 4 6-16,-3 1-8 0,-2-10 3 16,0 6-17-16,-15 19 21 0,2-14-18 0,-2-1-8 15,-2-1 2-15,0-5 3 0,-3 2-7 16,0 1 6-16,2-4 1 0,1-2 9 0,0 0-13 16,2 1 13-16,0-1-14 0,2-2-5 0,5-3 6 15,1-1-6-15,2-1 2 0,1 1 6 16,1-3 3-16,1 2 4 0,2-2-19 15,0-1 14-15,0 0-13 0,12 4 18 0,6-5-23 16,-6 1 14-16,10 0-6 0,6 0-20 16,6 0-23-16,43-9-27 0,-33 6-20 0,5-2-43 15,2 1 13-15,1 1-99 0,-2-3-28 0,-4-1-22 16,-2 3-61-16,-1-4 31 0,0 2-249 16,-6-3 39-16,-3 3 36 0,-4-5 28 0,-2-2 32 15,-3 2 24-15,-3-1 19 0,-3-4 27 0,-2 0 7 16,-2-3 9-16</inkml:trace>
  <inkml:trace contextRef="#ctx0" brushRef="#br0" timeOffset="25367.05">11716 3085 1048 0,'0'-1'350'0,"-4"-2"-47"0,2 2 44 16,-1 2-12-16,1 2-8 0,1 0-11 0,0 1-20 16,-1 3 8-16,4 14-11 0,-2-10-9 15,0 8-7-15,0 3-3 0,12 32-26 0,-8-27-26 16,1 1-2-16,-3 2-17 0,3 1-31 0,0-3 3 15,-2-2-27-15,0-3-33 0,-2 1-8 0,1-7-12 16,5-1-59-16,-6 0-22 0,0-7-37 0,-1-4-46 16,2-2-40-16,-2-2 10 0,-1-2-191 15,0-2-79-15,0-2 33 0,0 0-265 16,1-13 50-16,-1 0 53 0,1 8 29 0,0-8 44 16,0-4 20-16,0-3 48 0,0-4 1 15,0-1 9-15,-9-32 18 0,5 33 10 0</inkml:trace>
  <inkml:trace contextRef="#ctx0" brushRef="#br0" timeOffset="25618.72">11663 3025 799 0,'-3'-6'500'0,"1"-1"-32"0,1 1-29 0,0 2-23 15,0-2-48-15,1 2-24 0,2-3-26 16,0 2-20-16,-2 5-21 0,15-17-16 0,-8 11-26 16,8 0-13-16,0-2-31 0,5 5-19 0,3 1-21 15,-10 2 0-15,6 0-20 0,29 12-7 16,-24-2 2-16,3 0-35 0,-6 0-3 0,0 4-9 15,-1 1 1-15,-4 2-8 0,-1 0-31 0,-5 0 7 16,-3 0-27-16,-4 2-25 0,-3-19-26 16,0 12-41-16,-12 13-49 0,2-14-45 0,-3 1 15 15,-6 0-160-15,-3-4-73 0,-6-1 34 16,-1-1-241-16,1 2 52 0,-4-3 41 0,0 3 29 16,-1 1 42-16,0 0 27 0,1 0 29 15,-5 0 48-15,3 0 16 0,-2 2 9 0,-3-2-11 16</inkml:trace>
  <inkml:trace contextRef="#ctx0" brushRef="#br0" timeOffset="26320.61">8772 3710 551 0,'-23'0'340'0,"5"3"-36"0,8-3-11 15,0 0-55-15,-11 7 2 0,15-5-16 0,1 0-11 16,3-1-23-16,1 2 23 0,3 0 13 16,3-1 6-16,14 2 0 0,11-2-9 0,-13-2-8 15,12 0-11-15,8 0-2 0,9 0-30 16,61-14 9-16,-36 11-16 0,8-2-8 0,8-2-32 15,6 2 5-15,11-1-18 0,2 0-2 0,3 0-19 16,0 0-7-16,4 1-4 0,-2-1-26 16,-2 0-2-16,-4 1 14 0,-7 2-24 0,-3-1-2 15,-6 0-1-15,-6 2 2 0,-8 0-7 16,-5-1-4-16,-10 0-17 0,-9 0 23 0,-4 1-17 16,-8 0 9-16,-4 0-12 0,-2-1 4 0,-5 3-13 15,-7-2 15-15,-7 2-21 0,-7-3-22 16,-6 3-17-16,-1 0-40 0,-13-4-45 0,5 4 12 15,-14-1-134-15,-3 0-53 0,11 1 27 16,-9 0-285-16,-6 0-12 0,-3 0 58 0,-2 0 46 16,-4 0 34-16,-5 0 31 0,-3 0 24 15,-51 10 14-15,40-7 17 0,-3 0 50 0,-4 1 9 16</inkml:trace>
  <inkml:trace contextRef="#ctx0" brushRef="#br0" timeOffset="26680.07">9101 3856 702 0,'-17'8'388'0,"10"-2"-14"0,6-1-49 0,6-2 65 15,4-1-11-15,13-1-26 0,8 1-25 0,4-2-2 16,-12 0-26-16,15 0-33 0,13 0-17 0,10 0-14 16,9 0-31-16,83-11-16 0,-64 7-9 15,3 3-20-15,3 0-23 0,4-2-7 16,0 2-16-16,-2-1-5 0,-2 1-24 0,-1 1-6 15,0 0-13-15,-2-1-1 0,0 0-1 0,-4 1-19 16,-5-2 9-16,-5 1-20 0,-6 1 11 16,-6-1-4-16,-9 0-13 0,-6 0 5 0,-7 0-13 15,-6 0 5-15,1 1-4 0,-7-3-11 16,-4 2-2-16,-5-1-17 0,-5-1-21 0,-6 0-27 16,-4 0-38-16,-3 0-12 0,-2 1-38 15,-1 0 13-15,-1 0-83 0,1 1-40 0,-1 1-32 16,0 0 26-16,0 0-247 0,0 0-28 0,0 0 45 15,-13-14 25-15,7 12 23 0,-7-3 44 16,-4 1 42-16,0-2 16 0,-5 1 12 0,-1 1 40 16,2 0-11-16</inkml:trace>
  <inkml:trace contextRef="#ctx0" brushRef="#br0" timeOffset="29330.61">3334 4558 675 0,'0'0'292'0,"-15"0"-24"0,15 0-21 15,-23-8-15-15,17 8 21 0,1 0-29 0,-1 0-1 16,3-2-19-16,-4 0-12 0,7 2-23 0,0 0-18 16,-8 0-16-16,-2-5 23 0,6 3-16 15,2 1-15-15,-1-2-11 0,2 1-5 0,0-2 10 16,1 0-25-16,2 0-9 0,0 0-16 0,9-4 3 15,0-2-18-15,2 2 4 0,5 0-5 16,-2 5-8-16,-7 3-9 0,6 0-4 0,22 9 5 16,-15 0-5-16,-1 2 0 0,-1 4-9 15,-1-1-10-15,-3 1 4 0,-2 2-3 0,-1 1-1 16,-2 1-5-16,-4-1 9 0,-2-1-7 16,-3 2-4-16,-2-5 2 0,0-5 5 0,0 3 3 15,-11 17-14-15,2-13-2 0,-1-1 13 0,-1-3-7 16,-4 0 0-16,-1-4-14 0,-2 0-44 15,1 1 19-15,0-2 4 0,0-3-89 0,0 1-27 16,2-3-22-16,4-1-24 0,11-1-60 0,-8 0 22 16,-1 0-227-16,9 0 0 0,-13-15 23 0,12 11 34 15,1-2 38-15,0 2 12 0,3-3 19 16,3-7 36-16,5-1-2 0</inkml:trace>
  <inkml:trace contextRef="#ctx0" brushRef="#br0" timeOffset="29718.65">3691 4550 320 0,'0'-2'394'0,"1"0"-60"0,0-1-28 15,-1 1-39-15,-1 2-16 0,0-3-23 0,-1 3-2 16,-2-2-33-16,0 2-18 0,1 0-4 0,-1 0-18 15,-1 2 31-15,-1-2-17 0,0 0-1 0,0 0-25 16,-1 3-14-16,7-3 5 0,-22 7-7 16,8 0-6-16,0 0-16 0,2 2-3 0,1 0 8 15,1 1-11-15,1 1-10 0,0 1 7 16,1 3-7-16,0-2-4 0,3 2 3 0,1 0-12 16,2 0 6-16,2-2 3 0,0-4-5 0,0 3-4 15,11 14-14-15,-3-9-13 0,1-2 9 16,3-1-19-16,2 3 3 0,2-5 0 15,3-2-8-15,3 0 3 0,-2-3-27 0,0-5-31 16,-2 5-42-16,-7-7 7 0,4 0-140 0,3 0-45 16,18-11-72-16,-17 6 30 0,2 0-266 15,-2-3 28-15,-1 0 58 0,0 1 41 0,1 1 4 16,-4 0 50-16,2 0 32 0,1 2 39 0,2 0-12 16,1 1 22-16</inkml:trace>
  <inkml:trace contextRef="#ctx0" brushRef="#br0" timeOffset="30407.99">4131 4809 748 0,'-5'-2'302'0,"0"2"-24"0,0 0-7 16,-1 0-8-16,1 0-22 0,1-2 7 15,-2 1-29-15,3 1 19 0,-1-1-14 0,0-1 8 16,0 1-20-16,2 1-2 0,2 0-9 16,0 0-18-16,-8-3-20 0,7 2-12 0,2 0-19 15,1-2-8-15,2 2-16 0,0-2-10 0,9-3-1 16,2-1-13-16,3 7-4 0,-5-1-6 15,0 1-15-15,-13 0-10 0,14 0 4 0,3 0-9 16,15 16-10-16,-20-7 3 0,0 3-5 0,-2 1 6 16,-3-1 2-16,-6 7-20 0,3-4 5 0,-3-3-8 15,-1-12 4-15,0 14 7 0,-10 15-5 16,4-14-8-16,-2-2-3 0,-1-2 7 0,-3 0-2 16,5-3-3-16,-1-2-7 0,1 0 8 0,-5-1 4 15,1 0-15-15,5-4 2 0,1 3 7 16,1-2-2-16,1-1 2 0,1 1-8 0,-2-2 6 15,2 0 2-15,2 0-17 0,0 0-1 16,0-2 7-16,2 1 5 0,2-1-2 0,-1-1-2 16,2 2 2-16,1-1-2 0,12-2 1 15,-6 2-15-15,6-1 13 0,-3 3 2 0,5 0-3 16,-12 0 0-16,6 0 4 0,0 0-10 16,18 15 9-16,-19-5-1 0,2-1-5 0,0 1 16 15,-2 0-11-15,-4 2 9 0,1 0-5 0,-6-2 4 16,-1 0 16-16,-2-1 2 0,-1-9 5 0,0 8-6 15,0 3 8-15,-18 16 14 0,8-13-22 16,-5-1 4-16,-1-1 3 0,-5 0-8 0,1-2-7 16,-6-3 1-16,5 2 7 0,0-2-6 15,-3 1-11-15,-2-3 11 0,2-3-30 16,-1 1-13-16,2-2-19 0,12-1-34 0,-6 0-37 16,-15-10 10-16,18 5-127 0,-1-3-37 0,3-4-83 15,3-1 30-15,0-2-265 0,6-2 69 0,-1 1 30 16,3 4 23-16,1 7 48 0,0-7 16 15,0 0 43-15,16-12 36 0,-8 11-12 0,3-1 32 16,2 0 27-16</inkml:trace>
  <inkml:trace contextRef="#ctx0" brushRef="#br0" timeOffset="31066.73">4989 4617 404 0,'-1'1'397'0,"-1"1"-39"0,0-2 14 15,1 1-49-15,0 0 0 0,-1 0-13 0,2 0-11 16,-2 0-35-16,1-1-7 0,1 0-32 15,0 0-10-15,0 0-11 0,2 0-3 0,1 0-12 16,3 0 4-16,12-1-4 0,4 0 4 16,-11 1-30-16,9 0-11 0,2 0-24 0,5 0 2 15,29-10-24-15,-40 10 2 0,6 0-17 16,6 0-9-16,0 0-1 0,2 0-22 0,-2 0-1 16,-1 0-16-16,0 0-13 0,-4 0 11 0,-4 0-41 15,-3 0-27-15,-5 0-23 0,-2 0-29 16,-1 0-40-16,-8 0 11 0,7 0-77 0,-7 0-67 15,8 0-49-15,-10 1 27 0,-2 1-288 16,0-1 47-16,-3 0 32 0,-8 4 35 0,-3-3 27 16,-2 3 16-16,0-2 57 0,1-1 8 0,-2 3 26 15,2-2 29-15,-1 3 2 0</inkml:trace>
  <inkml:trace contextRef="#ctx0" brushRef="#br0" timeOffset="31338.96">5049 4772 328 0,'-2'3'484'0,"0"0"-98"0,1-1 44 0,0-2-20 16,2 3 0-16,0 1-35 0,2-1-4 15,1-1-28-15,9 7-15 0,3-4-19 0,3-2-35 16,2-1-12-16,0 0-47 0,5-1-13 0,1-1-19 16,-12 0-19-16,7 0-16 15,4 0-15-15,1 0-14 0,-1 0-8 0,1 0-17 16,-3 0-18-16,-4 0-33 0,-2 0-41 0,-6 0-31 15,1 0-34-15,-3 0-29 0,-3 0 7 16,-7 0-113-16,9 0-26 0,2-10-64 0,-11 10 28 16,0 0-276-16,0 0-5 0,0 0 27 0,0 0 49 15,0 0 38-15,6-9 47 0,-5 5 10 16,1 0 34-16,1 0 41 0,1 1 17 0,11-6-15 16</inkml:trace>
  <inkml:trace contextRef="#ctx0" brushRef="#br0" timeOffset="32036.89">6074 4442 779 0,'-3'0'367'0,"-1"0"-34"16,-2-1-7-16,2 2-39 0,0-2-36 0,1 1 30 0,1 0-19 15,-2-2-3-15,1 2-23 0,1-1-11 16,0 1-3-16,0-1-17 0,0 2 7 16,0-2-26-16,1 1 13 0,0-1-31 0,0 0 6 15,1 0-33-15,1-1-8 0,1 0-14 0,0-1-18 16,2 0-22-16,10-4 1 0,2 3-13 0,1-3-6 16,3 3 5-16,1 1-11 0,0 1-5 0,-10 2-2 15,6 0-13-15,23 10 9 0,-18 0-15 16,-2 5-10-16,0-1 11 0,0 3 4 15,-2 0-11-15,2 0-6 0,-4 2-10 0,1 0 24 16,-2 1-18-16,1 0 4 0,-3 0 0 0,-1-2 3 16,-3-1-14-16,-2-1 11 0,-2-3-4 15,-1-1 3-15,1-5-24 0,-2-1 7 0,0-2-37 16,-2 0-19-16,1 0-27 0,-1-2-35 16,2 0-26-16,-2 1 15 0,1-1-86 0,-1-2-48 15,2 1-35-15,-2-1 27 0,1 1-163 0,-2-1-82 16,0 0 31-16,0 0 36 0,0 0 30 0,10-11 48 15,-6 9 10-15,-2-3 16 0,0 1 19 16,-1-1 35-16,1 0 0 0</inkml:trace>
  <inkml:trace contextRef="#ctx0" brushRef="#br0" timeOffset="32302.59">6464 4607 229 0,'-8'-8'378'16,"1"0"-50"-16,-3-1-21 0,3 2 15 0,3 2-33 15,-2 0-15-15,0 2-30 0,2-1-24 16,1 3-24-16,-2-1 26 0,1 2-8 0,4 0-22 15,0 0 3-15,-8 0-3 0,-13 12-22 16,7-1 2-16,1 0-8 0,2 3-8 0,-1-1 1 16,-1 2-13-16,-1 0-12 0,0 0-6 0,0 2-25 15,0 0-7-15,1-1-1 0,-3-4-19 16,2 3 2-16,0 0-6 0,-1-2-9 16,2-1-20-16,4-2-5 0,1-3-34 0,1-2-23 15,2 0-45-15,0-1-25 0,3-2 8 0,2-2-115 16,0 0-50-16,0 0-60 0,-6-5 29 15,7 2-252-15,2-3 22 0,3-6 57 0,1-2 35 16,4 1 23-16,-2-2 25 0,3 2 1 16,-1 3 63-16,-1-5-15 0,-2-1 67 0</inkml:trace>
  <inkml:trace contextRef="#ctx0" brushRef="#br0" timeOffset="32962.34">6348 4141 209 0,'-2'-2'386'0,"0"1"-69"16,-1-3-41-16,1 2-25 0,-1-3 15 16,1 2 1-16,-2 0-7 0,0-1-42 0,1-1-25 15,0-1 25-15,1 2-14 0,-1-1 3 0,1 1-31 16,-1-1 0-16,2 1-12 0,0-2-27 0,-1 2-7 16,2-2-10-16,0 2-16 0,0 4-21 15,0 0 8-15,16-17-1 0,-3 9-15 16,0-1-6-16,2 2 7 0,0 0-8 0,0 7-18 15,-3-3-3-15,-12 3 4 0,14 0-3 16,15 10-9-16,-13-5-9 0,-4 3-3 0,-2-2 3 16,-2 7-2-16,2-1 0 0,-7-1-5 0,-1-1-1 15,-1 0-10-15,-1-1 10 0,0-9-7 16,0 10-3-16,0 2-2 0,-12 9 6 0,8-12-4 16,-3 1 7-16,-2 1-5 0,2-3-1 0,1-1-13 15,1-2 12-15,1 1-6 0,-3-2-5 16,4 0 17-16,-1-1-20 0,1 0 2 0,1-2 4 15,-1 2 6-15,1-2-1 0,0 2-11 16,0-1 6-16,2 0-5 0,-1 0 1 0,1-2 4 16,0 0 13-16,0 0 10 0,0 0-1 0,15 4 2 15,-9-4-7-15,2 0-10 0,1 0 3 0,2 0 10 16,6 0-15-16,3 0 10 0,0 0-6 16,2 0 2-16,-1 0-5 0,-4 0 11 0,0 0-10 15,-4 0 4-15,-1 0-11 0,-3 0 12 0,0 0-5 16,-2 0-3-16,-7 0-16 0,9 0-3 0,-9 0-14 15,7 0-33-15,-7 0-18 0,7 0 6 16,-7 0-67-16,0 0-52 0,6 0-39 0,0-13-47 16,-5 13 24-16,-2 0-239 0,-2-1-15 0,0 1 38 15,1 0 22-15,-2 0 25 0,-1 0 55 16,1 0 16-16,0-1 26 0,-1 2 18 0,1 0 36 16</inkml:trace>
  <inkml:trace contextRef="#ctx0" brushRef="#br0" timeOffset="33864.54">7156 4589 736 0,'-14'0'245'0,"14"0"-25"0,0 0-18 0,-31 7-8 15,24-5 0-15,2-1 7 0,1 1-16 16,-1 0-2-16,-2 0 8 0,3-1-18 0,-1 1-2 15,2-1-8-15,-1 1-17 0,2-2-2 16,-1 2 0-16,2-2 4 0,1 0 0 0,1 1 7 16,3 1-3-16,1-2-1 0,16 0-1 0,3 1-7 15,-11-1-1-15,9 0-6 0,3 0-24 16,4 0 1-16,2 0-15 0,31-13-16 0,-26 10-13 16,-8 0-8-16,0 1-3 0,-2-2-3 15,-1 3-11-15,-4-2-4 0,-3 2 3 0,-11 1 3 16,1 0-6-16,0 0-20 0,-1 0-2 0,-7 0-2 15,9 0 3-15,-9 0-15 0,6 0 2 0,-6 0-14 16,7-1-17-16,-10 2-25 0,2-1-15 16,-2 1-14-16,0 0 7 0,1-1-84 0,-1 0-26 15,0-1-32-15,-1 0-48 0,1-2 25 16,1 3-292-16,0-3 33 0,1-1 37 0,1 0 56 16,1 1 1-16,3 0 40 0,-1-2 10 0,8-4 12 15,3-1 46-15,5 2 36 0</inkml:trace>
  <inkml:trace contextRef="#ctx0" brushRef="#br0" timeOffset="34320.75">7977 4417 742 0,'-5'-3'314'0,"0"3"-6"0,0-1-30 16,0-2 9-16,1 1-37 0,-1 1 19 0,1-1-28 16,-1 0-15-16,0-1 8 0,2 1-8 15,0 0-18-15,0-1-24 0,0 1-17 0,1-1-11 16,0 1-17-16,3-2-20 0,0 0-12 15,3 0 0-15,7-5-20 0,3 1 0 0,2 0-11 16,4 4-14-16,2-3-6 0,1 4 2 0,-1 3-10 16,-10 0 1-16,5 0-2 0,23 14-17 0,-21-2 1 15,1 1 3-15,-5 4-12 0,-2-1 0 16,-5 2 8-16,0 0-13 0,-5 3-1 0,-2-2 7 16,-1-9 0-16,0 6-9 0,-15 16 3 15,6-15-2-15,-2-1 0 0,-2-1-3 0,-2-4-28 16,-1-1-16-16,0-3 3 0,1-1-101 15,2-4-40-15,2-2-28 0,11 0-25 0,-8 0-37 16,0 0 24-16,-10-11-202 0,12 5-45 0,3-3 36 16,0 3 27-16,3-2 43 0,2 2 17 0,-2 6 9 15,12-19 19-15,-4 6 1 0,3 2 37 16</inkml:trace>
  <inkml:trace contextRef="#ctx0" brushRef="#br0" timeOffset="35537.48">8380 4371 614 0,'2'-3'363'0,"0"1"-15"0,0 0-42 0,1-1-27 16,-2 1-24-16,-1 0-32 0,0 0 25 16,-2-2-36-16,1 2-11 0,-1 0-15 15,-2 1-1-15,0-2-22 0,0 2-6 0,-1 0-19 16,-1-1 10-16,1 2-22 0,-2 0-4 0,0 2-4 15,7-2-18-15,-12 0 2 0,-11 14-7 0,8-9 3 16,3 3-11-16,-2 1-1 0,3 2-6 16,1 0-3-16,2 0 0 0,0 4-10 0,2-1 3 15,1 0-2-15,1 3-6 0,1-4 2 16,3 0-10-16,0-4 4 0,0 1-16 0,0 3 7 16,14 16 4-16,-5-13-1 0,1-4-12 15,1-1 9-15,2 1-4 0,1-3-13 16,2-1-2-16,2-1-5 0,-1-2 10 0,1-1 1 15,-1 0-15-15,-2-4-3 0,5 0-6 0,-20 0 1 16,12 0 18-16,0 0-14 0,-3 0 6 0,0 0-8 16,-2 0-8-16,1 0-6 0,3-11 12 15,-7 10 4-15,1 0-9 0,-1-1 22 0,0 2-7 16,-1-2 4-16,0-1-15 0,-1 3 2 0,1 0 12 16,0-2-7-16,-2 1-9 0,2 0 6 15,-2 0-16-15,1 1-1 0,1-2 5 0,0 2 6 16,-2-1-18-16,0 1 6 0,1 0 19 15,-2-1-2-15,2 1 8 0,0 0-16 0,-1-2 15 16,-1 2-6-16,0 0-11 0,0 0-4 16,0 0-1-16,0 0 13 0,0 0-6 0,0 0 10 15,0 0-13-15,0 0 3 0,0 0 6 0,0 0 0 16,0 0 0-16,0 0 1 0,0 0-7 16,0 0 7-16,0 0-4 0,0 0 3 0,0 0-4 15,0 0 15-15,0 0-20 0,0 0 24 16,0 0-7-16,0 0-1 0,10-3-19 0,-9 3 12 15,-1 0-2-15,0 0 5 0,0 0-10 0,0-1-2 16,0 1-1-16,0 1 7 0,0-2 0 0,0 0 2 16,0 1-8-16,0 0 4 0,1 0-2 0,0 0-5 15,-1 0 0-15,0-1-7 0,0 2 3 16,0-2 8-16,0 1 13 0,1 0-2 0,-2-1-22 16,1 1 7-16,0-1 1 0,0 1 1 0,1 0-4 15,-1 0-3-15,0 0 4 0,0 0 11 16,0 0-5-16,1 0-6 0,-1 0 1 15,-1 0-4-15,2 0 6 0,-1 0-6 0,-2 0-7 16,2 0 5-16,0 0 3 0,-1 0-3 0,2 0 17 16,0-1-11-16,0 1 0 0,-1-1 1 15,0 1-4-15,0 0-6 0,0 1 16 0,1-1 2 16,-1 1 2-16,0-2-13 0,0 0 10 16,1 1-4-16,-1 0-21 0,0 0 17 0,0 0 10 15,0-1-9-15,-1 1 0 0,2 0 1 16,-2 0-19-16,1 0 10 0,0-2 9 0,1 2-3 15,-1 0-4-15,0 0 4 0,0 0 10 0,0 0 3 16,1 0-21-16,-1 2 10 0,1-2-6 16,-1 0 15-16,-1-2-24 0,1 2 4 0,0 0 12 15,-1 0-8-15,1 0 17 0,1 0-4 0,-1 0-19 16,-1 0 3-16,1 0 18 0,0 0 2 16,0 0-31-16,-2-1 12 0,2 2-10 0,1-2 17 15,-1 2-2-15,0-1-1 0,0 0-5 16,1 0-8-16,-1 0 16 0,0-1-4 0,0 1-6 15,0 0 6-15,1 0 24 0,-1 1-25 0,0-1-9 16,0 0 12-16,0 0-1 0,-1 0 22 0,3-1-24 16,-2 1 2-16,0 0 3 0,0 0-9 15,0 0-2-15,0 0 12 0,0 0-6 16,0 0 4-16,0 0 18 0,-1 0-25 0,2 0-9 16,-1-1 10-16,0 2 17 0,0-2-5 0,2 2-16 15,-2-1 4-15,0 0-7 0,0 0-7 16,1 0 6-16,-1 0 13 0,0 0-6 0,-1 0-5 15,2-1 14-15,-1 1-13 0,0 0-8 16,-1 0-12-16,1 1 4 0,0-1 15 0,0 0-10 16,0-1 5-16,0 2-19 0,-3-1 10 0,3 0-3 15,0 0 2-15,0 0-15 0,0 0-5 0,0 0-7 16,0 0-19-16,0 0-12 0,0 0-15 16,0 0-22-16,0 0-15 0,0 0 14 0,0 0-94 15,0 0-41-15,0 0-32 0,0 0 25 16,0 0-222-16,0 0-45 0,0 0 46 0,0 0 38 15,-8-21 21-15,9 19 17 0,-1 0 26 0,0-1 29 16,0 2 62-16,-1 1-26 0</inkml:trace>
  <inkml:trace contextRef="#ctx0" brushRef="#br0" timeOffset="40283.11">8866 4650 657 0,'0'0'353'0,"0"0"-54"16,0 0-7-16,0 0-17 0,0 0-34 0,0 0-30 16,0 0 32-16,0 0-27 0,0 0 6 15,0 0-42-15,0 0 1 0,15 0 2 0,19-5-7 16,-16 0-13-16,7 1-21 0,1 1-10 0,0 1-13 15,2-1-1-15,1 3-19 0,-6-3-13 16,1 1 7-16,-1 0-16 0,1-1-8 0,-15 3-9 16,6 0-12-16,0 0 1 0,-1 0-8 0,-3 0-3 15,-2 0-5-15,1 0-5 0,-3 0-24 0,-7 0-7 16,7 0-13-16,-7 0-21 0,7 0-11 16,-7 0 4-16,0 0-78 0,6 0-1 0,-6 0-40 15,8 0-27-15,-9-1-49 0,0 1 23 0,0-1-283 16,-3 1 33-16,2-3 31 0,1 0 28 15,1 0-1-15,0 0 25 0,-1-1 37 16,0 0 47-16,3-1 30 0</inkml:trace>
  <inkml:trace contextRef="#ctx0" brushRef="#br0" timeOffset="41055.66">9479 4422 456 0,'-4'0'300'16,"0"-1"-36"-16,-1 1-22 0,1 0 1 0,0-1 15 15,0 1-34-15,1 0-14 0,-2-2 8 16,1 2-6-16,1-1-31 0,-1 1-20 0,1 0 16 15,0-3 24-15,3 3-24 0,-7-2-2 16,4-1-19-16,0 2-4 0,1-2-20 0,0 1-10 16,1-1 0-16,0-1-21 0,1 0-4 15,1 0-7-15,1-1-7 0,1 1-12 0,7-7 1 16,1 2-21-16,2-1 7 0,0 3-4 0,3 3-8 16,0 0-7-16,3 3-13 0,-11 1-1 15,6 0 4-15,22 10-1 0,-15-3-6 0,-2 2 9 16,-1 3-3-16,-1 3-12 0,-5-1 6 15,1-1-14-15,-6 1 6 0,1 0 1 0,-5-2-2 16,-1 6-5-16,-2-6 7 0,0-12-15 0,0 14 16 16,-14 13-7-16,7-15-1 0,-4 0-4 0,1-1 9 15,-4 1 1-15,3-3-9 0,0-2-3 16,0-1-7-16,-1 1 0 0,5-2 2 0,1-1-14 16,1-2-12-16,2-2-3 0,0 0-16 15,3 0-5-15,0 0 14 0,0 0-7 0,-3-12-12 16,4 8 0-16,2-2 1 0,3-5 6 0,2-4 5 15,1 1 9-15,1 0 4 0,3-4 3 16,-2 3 8-16,1 0 3 0,2-2-19 0,1 2-2 16,0-1 4-16,-2 1 22 0,-3 1-7 0,3 1 1 15,-2 1 3-15,0 1 3 0,-3-1 0 16,1 0 32-16,-1 1-7 0,-2 4 16 0,-2 0 10 16,-1 2 4-16,-1 1 10 0,0 1 6 0,-1 1-6 15,1 0 1-15,-1 1 3 0,0-1-7 0,-1 1-12 16,-1 2 0-16,0 1 14 0,-2 1 3 15,-1 0 3-15,-2 11 0 0,-3 0-6 0,1 3 10 16,2-1-5-16,-1 4 1 0,3-1 8 0,1-1-3 16,3 1-7-16,0-1-1 0,0-9 4 15,0 4 0-15,11 17-6 0,-6-19 0 0,6 4-2 16,-1-5-2-16,4 0-14 0,1-3 7 16,-2-1-8-16,0-4 5 0,4 1-28 15,-8-3-49-15,2 0-43 0,15-10-48 0,-10 8 11 16,1-5-132-16,-5-2-52 0,4 0 27 0,-4 0-277 15,-1 1 2-15,0 0 32 0,0-1 60 16,6 2 37-16,-7-1 26 0,4 1 19 0,-1 0 52 16,3 2 36-16,2-2-42 0,1 0 26 15</inkml:trace>
  <inkml:trace contextRef="#ctx0" brushRef="#br0" timeOffset="42236.81">10480 4330 774 0,'0'0'363'0,"0"0"-40"0,0 0-12 16,0 0-40-16,0 0 26 0,0 0-16 0,17 12-17 15,-13 3 1-15,0 1-25 0,-1-4-19 0,1 3-12 16,-1-5-21-16,-1 0-8 0,2-3-19 16,-2 0-10-16,0 1-2 0,-2-4-28 0,1 0 2 15,-1 1-4-15,1-1 2 0,0 0-12 16,0-1 7-16,-1-2-18 0,0-1-8 0,0 0-3 15,0 0-2-15,0 0-22 0,0 0 0 0,-12 4-12 16,10-7 12-16,-1 1-19 0,1-1 9 16,-1-2-12-16,1-2 7 0,0 2-14 0,2-2-15 15,0 0 10-15,0-1-3 0,0 1-14 0,11-14-5 16,-1 7 5-16,1 5 7 0,4 2-15 16,-3 3 1-16,6 1 6 0,-3 3 2 0,-6 0-13 15,6 0 2-15,19 12-6 0,-14-4 20 16,-2 1-16-16,-2 1 3 0,-2-1-5 0,0 1 15 15,-4-1-12-15,-2-3 16 0,-2-1-10 16,-1 1 6-16,-1 0-9 0,0-4 8 0,-2 3-7 16,0-1 19-16,-1-1-29 0,-1-2 24 0,0 2-12 15,0-3-5-15,0 0 1 0,0 0 14 16,0 0-4-16,-9 1-13 0,6-2 7 0,-2 0 10 16,1-2-3-16,2-1 1 0,-1 1-11 0,1-3 8 15,0 2 12-15,0-3-13 0,2 0-11 16,0 0 6-16,0 7-16 0,0-11 20 0,13-12-14 15,-4 11-9-15,0-2 20 0,1 6-12 0,4 1 1 16,1 0 13-16,2 2-4 0,1-1 3 16,4 5-9-16,1 0 2 0,-1 1-2 0,-11 0-9 15,6 0 14-15,18 9-2 0,-17-5 16 0,1 4 2 16,-1 0-8-16,-6 0-3 0,-2 1-7 0,0 3 11 16,-4-6 11-16,-1 2-16 0,-3-2 8 15,-2 0-3-15,0 0-13 0,0-6 7 0,0 0-13 16,0 6 16-16,0-6-2 0,-13 16 1 0,5-6-12 15,-1-4-13-15,2-1-17 0,1-2-12 16,-1-1-36-16,2-1-26 0,1-1-44 0,4 0 15 16,0 0-96-16,0 0-41 0,0 0-28 0,0 0-17 15,-12-12 29-15,12 7-148 0,0 2-58 16,2-3-1-16,7-3 37 0,-2 1 51 0,-2 2 28 16,7-5 20-16,-3 1 19 0,2-1 33 15,-1 5 28-15,-3 1-34 0</inkml:trace>
  <inkml:trace contextRef="#ctx0" brushRef="#br0" timeOffset="42883.53">11407 4273 465 0,'0'-3'409'0,"0"0"-55"16,0 0-10-16,0-1-40 0,-2 1-37 0,0 1 4 16,0 0-7-16,-3-1-15 0,0 3-21 15,0 0-16-15,-1 2-28 0,1-1 13 0,-9 6-20 16,-1 3 4-16,2 2-16 0,3 2-7 0,0-2-1 15,2 4-21-15,4 1-13 0,1-1 4 16,2-5-10-16,1-4-4 0,0 3-20 16,19 14-1-16,-9-12-12 0,1-1-6 0,3-2-5 15,0-4 2-15,1 0-5 0,2-1-2 0,2-3-5 16,-12-1-10-16,7 0-3 0,1 0-18 16,19-13-5-16,-17 5 5 0,-3 0-12 0,0-2-2 15,-1 0-21-15,0-2 10 0,-4-1-13 0,-3-1 3 16,-1 5 3-16,-2-2-1 0,-1 2-6 15,-1 2 5-15,-1 7-2 0,0-7 1 0,0 7-2 16,-23-17-7-16,7 10 4 0,-2 2 8 16,-1 2-7-16,-1 2-9 0,1 0-16 0,3 1-18 15,-3-1-21-15,11 1-37 0,-1 0 9 0,0 0-105 16,-1 0-48-16,3 0 22 0,7 0-233 16,-8 0-50-16,-2 10 15 0,11-10 43 0,2 1 13 15,3-1 60-15,19 4 27 0,5-3 23 0,6 1 10 16,-1-1 16-16,2 0 7 0</inkml:trace>
  <inkml:trace contextRef="#ctx0" brushRef="#br0" timeOffset="43446.54">11989 4280 452 0,'1'-5'477'0,"-2"2"-90"16,0-1 4-16,0 2-17 0,-2-1-45 15,-1 0-17-15,0 1-27 0,-13-1-20 0,5 0-16 16,0 3-17-16,12 0-21 0,-10 0-22 15,-5 0-22-15,-17 12-18 0,17-4-9 0,-3 2-6 16,4 1-22-16,-1-1-7 0,4 4-17 16,2 1-4-16,2-1-8 0,4-1-15 0,0-4 7 15,3 2-11-15,0-11-1 0,0 7-7 16,15 12-3-16,-5-10-15 0,-1-1 6 0,5-1-17 16,-4-5-9-16,2-1-16 0,-2-1-20 15,3 0-23-15,19-12-33 0,-12 4-12 0,-1-4 8 16,2 3-41-16,-4-3-16 0,-2-1-5 0,-2-4-7 15,0 1-7-15,1-3 3 0,-4 1 1 0,-1-5 6 16,-1 3 5-16,-1-2 16 0,-5-2 10 0,0 2 21 16,-2 10 10-16,0-6 8 0,0-3 10 15,-14-24 20-15,7 23 14 0,0 1 7 0,-3 2 26 16,2 1 21-16,-2 1-2 0,-2 2 19 16,2 2 9-16,-1 2 9 0,1 1 6 15,2 1-11-15,2 3 15 0,0 2 5 0,1-2-8 16,1 3 48-16,1 0-16 0,0 0-3 0,0 1 6 15,1 1-19-15,2 1 17 0,0 0 13 16,0 0 22-16,0 0-1 0,-6 28 11 0,10-12 11 16,-4-4-5-16,13 24 24 0,-4-12 14 15,2 3-9-15,2 1-27 0,0 0-15 0,2 2 15 16,1 1-15-16,1-2-6 0,-2 0-9 0,1 0 2 16,0-2-31-16,-1-2 2 0,-2-2-34 15,2-1-6-15,-2-4-55 0,2 3-36 0,-2-4-32 16,-4-3-37-16,4-2-51 0,-1-3 15 15,0-4-156-15,-1-3-46 0,1-2 30 0,0 0-293 16,5 0 62-16,6 0 48 0,27-13 43 0,-23 7 4 16,-1-3 44-16,2-1 36 0,3-2 25 0,-2-1 8 15,3-1 50-15,-5-1-13 0</inkml:trace>
  <inkml:trace contextRef="#ctx0" brushRef="#br0" timeOffset="43695.19">12657 4195 1191 0,'-2'-3'391'0,"-1"3"-15"16,0 1-26-16,2 3-3 0,-1-1-10 0,0 4-14 16,2 11-17-16,0-5 10 0,0 4-12 0,0 8-1 15,12 27-32-15,-10-20-28 0,4 1-7 16,-1 0-19-16,1 3-17 0,-2-6-45 0,0 2-1 16,0-1-31-16,1-3-12 0,-1 2-45 15,-4-5-45-15,1-3-28 0,1-2-65 0,-2-8-29 16,1-3 9-16,-1-9-143 0,0 0-50 15,0 0-84-15,-8 9 32 0,5-10 30 0,2-2 31 16,-2-2-268-16,-4-5 54 0,-3-7 61 0,2-2 28 16,1 0 14-16,3-3 25 0,3 0 24 0,-1-4 34 15,-3 1 15-15,2-2-33 0</inkml:trace>
  <inkml:trace contextRef="#ctx0" brushRef="#br0" timeOffset="43965.92">12565 4282 636 0,'-2'-8'440'0,"-1"-2"-1"0,2 3-20 15,-1 0-34-15,2 0-20 0,1 2-36 0,-1-3-24 16,12-13-8-16,-6 11-35 0,4-1-17 16,4-2-24-16,1 6 3 0,0-1-23 15,5 5-10-15,-3-1-16 0,-6 4-2 0,6 0-19 16,4 0-3-16,24 15-15 0,-22-3-2 0,-2 0-8 16,-2 3-12-16,-2-4-12 0,-5 6-10 15,0 0 5-15,-4-2-5 0,-3 0-5 0,-5-1-24 16,0-14 2-16,0 13-15 0,-16 14-4 0,5-15-55 15,-3-3-44-15,-5 1-79 0,-1-3 11 16,-8-4-169-16,-2 1-107 0,-2-2 35 0,14-2-285 16,-8 0 73-16,-6 0 64 0,-5 0 23 15,-3 0 48-15,-3 0 50 0,-1 0 17 0,-3 0 47 16,-1 0-5-16,-5 0 23 0,-4 0 32 0,-5 0 10 16</inkml:trace>
  <inkml:trace contextRef="#ctx0" brushRef="#br0" timeOffset="46161.25">3490 5538 781 0,'-15'0'261'0,"15"-13"-20"0,0 13-21 0,-28-29-13 16,23 24-21-16,1 1-12 0,1 1 2 0,0 1 3 15,1 1-21-15,-1-1-8 0,0 5 17 16,1-1-18-16,0 1 27 0,-1 3 5 0,-2 10-13 16,-2 2-14-16,6 0 3 0,-1 5-17 0,2-13-1 15,0 7-5-15,0 3-12 0,15 22-2 16,-8-21-11-16,2-4-6 0,1 0-8 0,3-1-11 16,0-3-10-16,1-4 4 0,2 0-8 0,0-3-3 15,0-3-15-15,-2-1 5 0,-2-2-4 16,-4 0-4-16,5 0-11 0,16-15-8 0,-17 7 2 15,2-1-7-15,2-2 3 0,-4-2-4 0,-2 0-11 16,-1-3 7-16,0 1-4 0,-3-1 4 16,-1-2-4-16,-1 0-4 0,-1 3-6 0,-2 0 3 15,-1 6 6-15,0-1-13 0,0-5-7 0,-12-9 3 16,9 18 8-16,1-2 5 0,-2 3-13 16,2 0 4-16,0 3-2 0,0-1-3 0,-1 3 4 15,1 0 3-15,0 3 2 0,1 1 17 16,-3 12 6-16,3 2 0 0,1-6 1 0,0 5 33 15,0 7-12-15,11 30-3 0,-5-25 32 16,2 4 8-16,1 4-10 0,0 1-9 0,3 1-7 16,-1-1 3-16,0 2-8 0,1-2 10 0,-2-1 5 15,-1-3-11-15,-1-1 17 0,-1-3-26 16,-2-1-9-16,-1 0-2 0,-2-5 14 0,0-1-5 16,-2-12 6-16,0 4-6 0,0-1 4 0,-18 16-11 15,7-19 0-15,0-2-3 0,1-4-3 0,-2-2-12 16,2-2 8-16,10-1 1 0,-15 0-12 15,-18-10-11-15,15 2 13 0,-1 0-5 0,2-7-7 16,3 4-11-16,1-6 8 0,3 0-8 0,2-1 10 16,1 2-12-16,5-1 3 0,-1 2-2 15,3 6-13-15,0-4 11 0,16-15-29 0,-3 13 4 16,1-1-52-16,1 3-18 0,0-2-38 0,3 1-36 16,0 0-46-16,3 2 22 0,-1-3-135 0,0 4-52 15,1 1 34-15,2-1-269 0,-1 1 49 16,-1 1 41-16,1 0 64 0,-1 2-4 0,-2 0 43 15,2 3 41-15,1-2 25 0,-1 2-4 16,1 3 53-16,-1-1 16 0,6 1 45 0</inkml:trace>
  <inkml:trace contextRef="#ctx0" brushRef="#br0" timeOffset="46697.17">4127 5903 1263 0,'-4'0'475'0,"0"0"-32"0,-1 0-26 15,0 0-40-15,0-1-23 0,2-1-24 0,0 1-25 16,-1-1-34-16,2 1-16 0,0-2-31 0,1 1-21 16,2-1-31-16,1 1-8 0,1 0-31 15,1-1 1-15,0 1-39 0,3 2 8 0,0 1-19 16,10 4-10-16,-1 1-9 0,0 3 9 16,1 3-29-16,-4 1 14 0,2 4-13 0,-5 0 5 15,-1-1 5-15,-2 1-32 0,-3-2 16 16,0-1-11-16,-3 1-15 0,-1-15 1 0,0 10 12 15,0-1-8-15,0-1 1 0,-14 13 7 16,7-13 0-16,-1-1-22 0,3-2 19 0,-2-1-3 16,0-1-15-16,2-1 17 0,0 1-23 15,1-1 23-15,2 0-15 0,0-1 1 0,0 0 1 16,1 1-20-16,0-1 8 0,0-1 10 16,1 2 4-16,0-2-2 0,4-2-15 0,-1 2 7 0,1 0-3 15,2 0 0-15,1 2-2 0,11-1 5 16,-9-1-18-16,22 9 22 0,-10-1-12 0,-2 1 17 15,-1-1-6-15,1 4 16 0,-3 0 0 0,-2 1-9 16,-2 0 13-16,-1 0-4 0,-3 0-5 16,-5-2 0-16,-1 1-3 0,-2-12-1 0,0 12 33 15,-17 14 11-15,7-14-9 0,-4 1 16 0,-2-4-26 16,-5-1-4-16,2 4 12 0,-3-7-22 16,-2 0 18-16,-2 2-4 0,0 0-6 0,-1-3-26 15,-1-3-13-15,16-1 0 0,-5 0-56 0,-3 0-34 16,-17-11-41-16,19 3-23 0,8-2 15 15,0-5-151-15,0-4-42 0,7-3 30 0,2 0-314 16,1 8 11-16,0-6 71 0,16-27 72 0,-1 20 23 16,7-1 20-16,6-1 15 0,5 0 58 15,1 1 23-15,12-4-12 0,-1 6 50 0,4-1 12 16</inkml:trace>
  <inkml:trace contextRef="#ctx0" brushRef="#br0" timeOffset="47000.48">5171 5703 917 0,'1'-1'486'16,"-2"-1"-39"-16,0 1-28 0,2-1-18 0,-1 2-20 16,0-1-10-16,0 0-36 0,1 1-23 0,-1-2-9 15,2 1-32-15,1-1-28 0,0-1-1 16,2 0-15-16,7-6-25 0,5 1-21 0,1 2-32 15,5-2-10-15,-2 4-14 0,1 0-13 16,-1 2-19-16,2 1 5 0,1 0 2 0,-13 1-23 16,6 0-8-16,22 10-92 0,-24-9-34 0,-15-1-58 15,12 0 11-15,-2 0-146 0,-2 0-56 16,-8 0-28-16,9 0 30 0,-9 0-256 0,0 0-16 16,10 6 57-16,-12-4 54 0,-1 1 41 0,-3 0 39 15,-8 6-4-15,-1-1 27 0,-5-1 41 16,0 4 13-16,1-2 26 0</inkml:trace>
  <inkml:trace contextRef="#ctx0" brushRef="#br0" timeOffset="47223.58">5185 5819 784 0,'-15'8'405'0,"3"-2"-60"0,4 1 38 15,0-4-19-15,2-1-34 0,1 3-15 0,3-1-8 16,0-1 4-16,2 0 0 0,0 1-10 16,2-1-21-16,-2-3-27 0,10 4-27 0,-2-3-25 15,11 5-20-15,4-5-20 0,2-1-17 0,0 1-14 16,-11-1 42-16,7 0-36 0,3 0-6 0,0 0-14 15,2 0-60-15,21-10-53 0,-28 3-85 16,-1 3-75-16,-4-1 12 0,-2-1-185 16,-3 3 31-16,-2-1-313 0,0 0 50 0,-3-1 76 15,-1 1 16-15,-1 1 25 0,1 1 63 0,1 0 11 16,10-6 22-16,0 4 8 0,7-4 73 16,2-1-14-16,8 3 25 0</inkml:trace>
  <inkml:trace contextRef="#ctx0" brushRef="#br0" timeOffset="47940.48">6181 5508 879 0,'-2'-2'374'0,"1"-1"-22"0,-3 1-45 0,2 0 31 16,1-1-27-16,-1 0 6 0,0-1-25 16,0 2-26-16,1 0-18 0,0-1-19 0,1 0-6 15,-1 1-33-15,1-3-8 0,2 3-21 0,1-3-17 16,2 1 0-16,8-4 2 0,2 4-14 15,2 0-7-15,-9 4-23 0,6 0 11 0,24 11-3 16,-13 1-23-16,-4 4 17 0,3 1-5 16,-2 1-7-16,1 4-22 0,-2 1 8 0,0 4-14 15,-2-3-10-15,-3 3 1 0,-2-2-24 16,-2 1 14-16,-2-2 7 0,0 0-13 0,-3 2 0 16,0-3-26-16,-4-3-21 0,-1-2-10 0,-2-13-32 15,0 3-39-15,0-2-34 0,0 1 11 16,0-7-110-16,-11 12-51 0,8-10-29 0,0-3 27 15,1-2-296-15,0 1 23 0,-1-1 45 16,1-3 48-16,1-1 30 0,1 1 42 0,-1-2 17 16,1 1 32-16,0-2 29 0,0-5-1 0,0-3 10 15,0 2 9-15</inkml:trace>
  <inkml:trace contextRef="#ctx0" brushRef="#br0" timeOffset="48193.66">6506 5657 571 0,'0'0'461'0,"0"-8"-80"0,0 1 28 15,0 7-39-15,0-6-25 0,-5-3-27 16,3 7-16-16,-2-1-24 0,1 2-27 0,-2 2-4 16,1 2-32-16,-3-2 1 0,-6 9-32 0,0 3 0 15,0-1-9-15,-2 5-23 0,2 0-20 16,-1 2-5-16,1-1-20 0,1-2-6 0,0 4-16 16,1-1-10-16,0 0-1 0,0 0 1 0,2-3-24 15,1-3-6-15,2 1-40 0,-1-6-51 16,3 0-56-16,3-4 9 0,-2 1-94 0,3-3-40 15,0-1-43-15,0-1 26 0,4-1-278 16,0-1 4-16,9-7 42 0,-1-4 35 0,3-1 24 16,1 2 39-16,6-3 29 0,-1 1 36 0,-1-1 8 15,7 1 8-15,-6-2 17 0</inkml:trace>
  <inkml:trace contextRef="#ctx0" brushRef="#br0" timeOffset="48586.21">7388 5179 403 0,'2'-6'378'0,"-4"3"-53"15,0-2-23-15,0 2-13 0,0 2-27 0,-1 0 11 16,-1-1-34-16,0 2 17 0,-1 2-7 15,-2-1 2-15,-5 6-11 0,-1 2-19 0,-1 0-7 16,1 1-8-16,-2 7-21 0,0-2 6 0,0 2-13 16,-1-1-7-16,0 5-22 0,3 1 13 15,-2 1-27-15,1 0-14 0,-1 2-3 0,1 3 4 16,2 0 1-16,0 3-25 0,3-3-5 0,2 2-14 16,1 2-3-16,6 2-8 0,0-17-9 15,0 6-2-15,16 26 5 0,-7-22-24 0,6-3 1 16,1 0-11-16,4-4-38 0,-4-1-6 0,3-2-42 15,0-3-27-15,2-2-56 0,3-2 14 16,-2-2-139-16,-2-5-42 0,-8-3 27 0,5 0-325 16,4 0 61-16,23-11 31 0,-19 6 54 0,1-2 31 15,1-2 22-15,0 1 39 0,-2-4 11 16,0-1 10-16,-1-1 16 0,3 1 56 0</inkml:trace>
  <inkml:trace contextRef="#ctx0" brushRef="#br0" timeOffset="49321.39">7675 5441 952 0,'-5'-3'364'0,"-1"3"-41"15,0-2-44-15,2 1-33 0,-1-1 33 0,2 0-29 16,-1 0-21-16,1 0-1 0,1 0-20 0,-2-2-21 16,1 2-16-16,3-3-22 0,0 0-12 15,2 0-3-15,2 1-16 0,5-6-5 0,3 0 2 16,4 0-15-16,-2 3-5 0,5 2-15 0,-3 1-4 16,5 4-7-16,-12 0-21 0,9 0 5 15,21 16 6-15,-19-6-16 0,-1 3 1 0,-3 4-3 16,-1 2-4-16,-3 0-8 0,-4 1-1 0,-1 4-12 15,-2-3 13-15,-2 0-4 0,-3-10-9 16,0 5 9-16,0 2-8 0,-14 20-4 0,8-21 6 16,-2-2-6-16,-2-3-2 0,1-1 3 0,-2-2 3 15,1-3-5-15,3-1-3 0,0-4-26 0,1 1-16 16,1-2 7-16,5 0-46 0,0 0-5 0,0 0 8 16,-8 0-46-16,8 0-2 15,-8-13 30-15,8 9-20 0,2-3 14 0,4-5 8 16,2-1-6-16,-1 1-1 0,2-2 27 15,3 1-15-15,-3 0 9 0,2-2 2 0,1 0 21 16,-1 1 2-16,2 0-8 0,0-1 9 0,0-1 25 16,1 1-4-16,-2 1 20 0,-3 1 8 0,3-1-2 15,-2 3 32-15,-1-1 13 0,-3 3-7 16,-1 2 34-16,-1 3 13 0,-1-1 3 0,0 0 7 16,-2 2 0-16,1 0 12 0,0 1-3 0,0-1-6 15,-2 1-11-15,1 0 0 0,0 0-15 16,0 1-4-16,1 1-15 0,-2 0 4 0,-2 1-2 15,1 0-5-15,-1 3 14 0,0 0 5 16,-5 12 7-16,0-4-17 0,-1 5 19 0,2 2-7 16,1-6-3-16,-1 4 12 0,0 3-7 0,1-1 5 15,1 5-23-15,-1-4-1 0,2 3 1 16,1-4-8-16,0 0 4 0,1-6-12 0,1-4-13 16,0 3 12-16,0 0-19 0,17 13 10 0,-6-15-6 15,0 1-2-15,6-7-34 0,2-2-18 16,0-2-43-16,-8 0-38 0,5 0-38 15,4 0 15-15,25-13-139 0,-20 6-61 0,0-1 31 16,-1-1-289-16,-2-1 39 0,2 1 40 0,-2-1 40 16,-3 3 50-16,0-1 14 0,0 2 47 0,-3-2 27 15,2 1 25-15,-2-2 7 0,0-1 2 16</inkml:trace>
  <inkml:trace contextRef="#ctx0" brushRef="#br0" timeOffset="49585.6">8448 5528 930 0,'-2'0'448'0,"0"0"-31"0,0 0-32 16,1 0-37-16,-1 0-31 0,2 0-26 16,-1 0-15-16,2 0-27 0,0 1-12 0,2-2-1 15,0 1-38-15,1 0-4 0,3 0-29 0,-1 0-23 16,2 0-14-16,12-3-5 0,-10 3-26 15,6 0-45-15,1 0-52 0,1 0-43 0,-1 0 5 16,18-11-145-16,-22 8-80 0,0-4 24 0,0 6-277 16,-6-2 9-16,0 1 55 0,1 0 30 15,1-1 31-15,6-3 23 0,-3 3 45 0,7-2-27 16,5-1 70-16,4 0 3 0</inkml:trace>
  <inkml:trace contextRef="#ctx0" brushRef="#br0" timeOffset="50491.5">9140 5310 731 0,'-3'-1'312'0,"0"0"-10"0,0 0-6 16,1-1-8-16,-1 2-15 0,0-1-34 0,0 0 24 15,1-2-13-15,0-1-15 0,-1 1-18 16,2-2-7-16,-1 1-24 0,0-1-9 0,2-1-17 16,0-1-11-16,2 2-17 0,-2-2-8 0,15-12-5 15,-4 7-12-15,2 2-19 0,1 3 2 16,1 2-5-16,0 3-11 0,-9 2-3 0,6 0-11 16,18 15 9-16,-12-2-10 0,-1 1 7 0,-3 2-1 15,1 3-5-15,-4 2-4 0,-2 4 0 0,-1-2-8 16,-5-2-2-16,2 2-13 0,-5-2 3 15,2-2-4-15,-2-10 6 0,0 6-16 0,0 2 16 16,-13 17-20-16,11-22-1 0,-2-4 0 16,1-1-6-16,0 0 17 0,0-3-4 0,0-1-15 15,0 2 7-15,0-4-12 0,-1-1 3 0,2-1-24 16,1-2 11-16,-1 1-19 0,2-1 1 0,0-3-11 16,0-1 1-16,1 1-14 0,4-13-2 15,-5 11-2-15,11-21-9 0,-3 10 0 0,3-2 3 16,1-2 8-16,-1 4-7 0,4-3 8 0,-2 3 11 15,-3-2 2-15,5 2 9 0,-2 1-7 16,-2-2 7-16,0 4 8 0,-2 1-1 0,0 1 3 16,-2 1 0-16,-3 4-1 0,-2 1 2 15,1 1 13-15,-1 2 5 0,0 2-9 0,-2 1 11 16,0 0 3-16,0 2-6 0,-7 1 17 0,4 3 4 16,-5 6 10-16,-1 2 0 0,2 5 11 0,-1 2 16 15,1 0 6-15,1 1 2 0,0 2 2 16,4 2 1-16,-2-2 3 0,3-1-11 0,1-10-17 15,0 4 16-15,0 2-13 0,16 18 11 16,-6-20-24-16,-2-1 6 0,2-3-25 0,5-3-33 16,1-2-47-16,5-3-73 0,3-2 12 15,-14-1-166-15,11 0 26 0,25-11-322 0,-21 5 14 16,0-2 81-16,0 4 18 0,0-2 43 16,0-1 32-16,1 0 24 0,-2 2 34 0,3-2 48 15,-2 3 5-15,-1-1 12 0,-2 0-7 0</inkml:trace>
  <inkml:trace contextRef="#ctx0" brushRef="#br0" timeOffset="50974.29">9899 5404 649 0,'-5'0'554'16,"1"-1"-64"-16,0 0-54 0,1 1-42 0,-1-3-38 16,3 1-46-16,0 2-46 0,2-2-16 15,1-1-25-15,2 1-12 0,0 0-24 0,2 0-16 16,1 1-18-16,1 0-15 0,1 1-16 15,-1 0-12-15,4 0-22 0,16 12-2 0,-14-4-3 16,-2 1-16-16,-1 1-4 0,-5 0-13 0,-3-1 6 16,-1 1-5-16,0-1-19 0,-1-3 5 15,-1-6-9-15,0 12 1 0,0-2 1 0,-18 14-9 16,12-17 5-16,1 1-14 0,-1-3-1 0,1-1-8 16,1 0-7-16,-4 0-2 0,4-2-3 15,0 0 9-15,1 1-6 0,1-1-2 0,-2 1 5 16,1-1-9-16,-1-2 8 0,3 1 1 0,-1 1 3 15,0-2-8-15,2 1 0 0,0-1-2 0,0 0-2 16,4-1 6-16,1 1-1 0,-1-1 1 16,2 0-3-16,0 1 5 0,14-1-10 15,-11 1 11-15,5 0 0 0,19 12 3 0,-15-4-8 16,0-5-1-16,-2 6 8 0,-1 2 0 0,-2-1 3 16,-4 0 0-16,-4-1 3 0,0 4 1 0,-1-3 1 15,-4-3 7-15,0-7-5 0,0 7 0 0,-12 12 5 16,-4-9-14-16,4 0 1 0,-4 0 7 15,-3-2-10-15,-2-2 7 0,0 1-15 0,-2-4-18 16,1-1-29-16,1-2 6 0,11 0-103 16,-5 0-38-16,-2 0-48 0,-22-15-74 0,23 3 29 15,2-6-260-15,3 1 45 0,6-1 37 0,2-4 52 16,0 1 28-16,3 1 23 0,0 8 31 0,0-7 14 16,17-25 17-16,-7 22 11 0</inkml:trace>
  <inkml:trace contextRef="#ctx0" brushRef="#br0" timeOffset="51372.85">9967 4971 568 0,'-2'-1'425'0,"0"-3"-79"15,2 1-4-15,0-1-71 0,2 1-34 16,1-1 52-16,11-2-38 0,-1 0 3 16,6-1-14-16,2 4-2 0,1 1-19 0,3-5-7 15,-11 7-24-15,7 0-2 0,28 16-24 16,-20-6 2-16,1 3-14 0,0 3-1 0,0 5-11 16,0 2-16-16,-4 3-9 0,1 3-13 0,-4-2 4 15,0 4-22-15,-3 6 10 0,-3-3-10 16,-3 4-15-16,-3-2-1 0,-4 0-2 15,-3-4-24-15,-1 4 2 0,-3-21-13 0,0 12 20 16,-16 31-6-16,5-29-4 0,-3 1-39 0,-1-1-6 16,-3-4-29-16,0-3-33 0,-2-3-55 0,0-4 15 15,0 0-131-15,-4-6-15 0,1-1-80 16,4-2 29-16,2-3-233 0,3 0 21 0,14-3 38 16,-9 0 33-16,-6-12 24 0,10 7 54 0,2-2 23 15,1-10 27-15,2 6 3 0,0 3 33 16,0-3-8-16</inkml:trace>
  <inkml:trace contextRef="#ctx0" brushRef="#br0" timeOffset="51878.69">10809 5329 247 0,'-3'0'415'0,"0"0"-64"0,1 0-19 0,-1 0 8 16,0 2-41-16,1-1-38 0,-1-1 38 16,1 0-16-16,0 0-24 0,0 0-11 0,1 2-5 15,0-2-18-15,1 1 1 0,0 1-8 0,2-1-6 16,0 0 4-16,2 1-13 0,2-1-14 16,1 0-12-16,1-1-9 0,5 0-23 0,5 0-3 15,7 0-41-15,4 0 12 0,3 0-10 16,36-11-17-16,-33 11-23 0,0-3-3 0,0 3-7 15,-3-1 8-15,-2 0-37 0,-3 1 1 0,-4-1-16 16,-4 1-31-16,-6-2-6 0,0 2-19 16,-5 0-13-16,-2-1-9 0,-2 1-16 0,-4 0-26 15,0 0 9-15,0 0-90 0,0 0-24 0,9-1-21 16,-11-1-51-16,-1 2 27 0,1-2-282 16,-2 1 38-16,1-1 40 0,0-1 33 0,0-1 28 15,1 1 37-15,-2 0 30 0,1 0 21 16,1 0 33-16,1-1-5 0,3 0-11 0</inkml:trace>
  <inkml:trace contextRef="#ctx0" brushRef="#br0" timeOffset="52588.58">11538 5196 464 0,'2'-2'495'0,"-2"1"-36"15,0-1-47-15,0 1-60 0,0 1-52 16,0 0-1-16,0 1-7 0,0 3-11 0,1 0-19 16,0 0-20-16,0 3-14 0,3 8-16 0,4 5-12 15,0-3-7-15,1 0-16 0,4 2-10 16,0 0-21-16,5-2 1 0,0-2-36 0,0-1 13 16,1-3-28-16,-1-2 6 0,4 1-12 15,-3-4-17-15,0-5-10 0,-10-1-17 16,5 0-9-16,16-13-16 0,-14 1-24 0,0 1-23 15,-4-2-4-15,2-1-12 0,-1-3-9 16,-4 0-22-16,1 0 1 0,-2-3-13 0,-1 0 20 16,0 2-6-16,0-4 15 0,-1 0 5 0,0 4 4 15,-3 2 3-15,-1 4 11 0,0 3 11 16,0 1-3-16,0 3 6 0,1 0 1 0,-3 1-7 16,1 1 19-16,-1 2 15 0,0 1 9 15,1 1 8-15,0 1 11 0,0 1 3 0,0 1 4 16,0 2 1-16,0 0 3 0,4 12 3 0,0 3 12 15,1 1 8-15,5 5 6 0,-3-3 18 0,2 5 0 16,1 1-9-16,-2 1 4 0,2 3-11 16,0 0-8-16,3 6 10 0,-2 1-16 0,-1-1 11 15,-1 0-9-15,1 0-6 0,-2 1-7 16,0 0 4-16,-3 0 18 0,2-5-3 16,-5-1 1-16,-1-4-3 0,-2-14-13 0,0 6 3 15,0 2-6-15,-15 18-11 0,7-23 7 0,-3-6 2 16,-1-2-19-16,-2-2 22 0,-3-3-2 0,2-4-7 15,0-1 7-15,7-2-19 0,-4 0 9 0,-2 0-5 16,-18-17-3-16,16 11-10 0,2-7 8 16,-1 2-1-16,2-2-6 0,3 0-8 0,0-3 3 15,3-1-14-15,5 1 0 0,1-5-3 0,1 10-1 16,0-4-13-16,15-25 9 0,-5 16-12 0,0 2-15 16,0-1-14-16,3 0 10 0,3 2-28 15,-1 0 21-15,1 2-17 0,1 1 6 0,1 1-57 16,-1 1-21-16,2 0-10 0,1 0-42 15,-5 1-26-15,2 2 20 0,-2 0-119 0,-2 1-21 16,-2 0-64-16,0 0 35 0,0 1-256 0,0 0 60 16,-1-1 30-16,5 1 63 0,-2 2 35 15,6-5 23-15,0 2 34 0,-1 1 38 16,5 2 18-16,0-3 13 0,3 3-18 0,0 0 45 16</inkml:trace>
  <inkml:trace contextRef="#ctx0" brushRef="#br0" timeOffset="53231.29">12614 5254 274 0,'0'-1'448'0,"0"0"-97"0,0 2 22 16,2 0-50-16,1 4 16 0,-1 0-8 0,0 2-15 16,3 11-15-16,3 1-20 0,0 0-9 15,0 0-24-15,0-2-14 0,-3 2-34 16,-1-4-14-16,0 0-7 0,-4-3-13 0,3-3-20 15,-1-1-8-15,-1-4-18 0,0 0 2 0,0-1-12 16,-1-2-5-16,0-1-24 0,0 0 1 0,-3 0-21 16,1 0 12-16,-1-3-22 0,1 1-14 15,2-2-2-15,-2-1 13 0,0 0-19 16,1-2 4-16,1 0-1 0,1-2-13 0,-1 0-4 16,0-6 8-16,0-1-15 0,12-18 5 15,-6 19-14-15,3 0-4 0,-1 3 5 0,3 3 7 16,-4 2-6-16,3 2-6 0,-1 2 6 0,-1 3 5 15,-8 0-16-15,9 0 16 0,4 0-12 0,18 15 10 16,-16-8-5-16,0 3 1 0,-2 2-6 16,1-1 10-16,-2-1-9 0,-1 5 8 0,-1-5-5 15,-5-3 11-15,0 0-9 0,-2-1 14 0,-1 0-5 16,-2-2 6-16,0 0-5 0,0-2 2 0,0-2-13 16,0 0 18-16,0 0-15 0,0 0-5 15,-11 10 13-15,7-10 18 0,-1 0-11 16,1 0 3-16,1-3-5 0,1 2 12 0,-1-3-14 15,0 0 16-15,-1-1-10 0,2 0-7 0,2-2 0 16,1 0-6-16,-1-1-2 0,9-14 13 0,0 8-7 16,1 0-18-16,0 4 21 0,2 0 4 15,2 2-22-15,1 0 4 0,3 5-6 0,1 0 6 16,-3 3 13-16,-7 0-10 0,5 0 9 16,19 17 0-16,-14-9-19 0,0 4 16 0,-2 1-11 15,-2 0 15-15,-1 2-10 0,-3-1-1 0,-3 2 9 16,-1-2 6-16,-4 2 2 0,-1-5-14 15,-1-3 1-15,-1-2-6 0,0-6-22 0,0 0-34 16,0 7-31-16,-11 1-47 0,9-7 11 0,-1 2-128 16,1-3-50-16,-1-1-78 0,-2-1 33 15,2 0-229-15,1-1 31 0,1-1 41 0,-1 1 65 16,4-3 20-16,6-6 44 0,5-4 1 0,1 0 65 16,3 3 18-16,1-6-14 0,2 1 16 15</inkml:trace>
  <inkml:trace contextRef="#ctx0" brushRef="#br0" timeOffset="53561.17">13315 5233 600 0,'0'1'436'0,"-2"1"-73"0,1 1 27 16,-3 0-20-16,3 2-2 0,-5 9-28 15,2-2-31-15,3-1-11 0,0 0-22 0,1-11 3 16,0 14-22-16,0 3-21 0,17 18-17 0,-9-21-16 16,3 3-3-16,2-3-41 0,1 0-9 0,-1-5-12 15,4 0-22-15,4-2 0 0,-5-3-10 16,3-3 2-16,-3-1-24 0,-7 0-21 15,5 0-8-15,18-11-5 0,-14 3-23 0,-4-2-11 16,3-2-8-16,-4-1-2 0,-1-2-12 16,-7 0 11-16,3-1-7 0,-2 0-1 0,-4 4-5 15,-1 2-16-15,-1 10 20 0,0-12 2 0,-18-8-12 16,6 13 3-16,1 3-4 0,-4-1-27 0,-3 2-4 16,-2 2-13-16,11 1-4 0,-4 0-22 15,0 0-16-15,-4 0 14 0,1 0-92 0,3 0-25 16,-12 11-51-16,17-11-41 0,1 0 27 15,2 0-194-15,2 0-51 0,3 0 48 0,0 0 22 16,-1 0 43-16,7 2 36 0,0-1 21 0,2-1 25 16,16 0 17-16,-8 0 2 0,6 0 19 15</inkml:trace>
  <inkml:trace contextRef="#ctx0" brushRef="#br0" timeOffset="53899.57">13885 5296 551 0,'14'-3'392'16,"-1"-2"-61"-16,3-1-8 0,-7 0-40 0,5-1 26 15,-3-1-33-15,-3 1 1 0,2-2-8 16,-2-2-13-16,-3 5-13 0,-1 0-18 0,-3 0-1 16,0 1-31-16,0 2-16 0,-1 3-17 0,0 0-16 15,0 0-12-15,-12-9-17 0,6 9-15 0,-8 4-3 16,-4-2-14-16,1 3 1 0,0 3-3 16,-2 3 2-16,1 2-9 0,2 1 16 15,-2 1-20-15,4 0-5 0,0-1 2 0,2 6-7 16,5-4-11-16,-1 0-8 0,4-1 11 0,4-2-17 15,0-13 14-15,0 10-25 0,0-2 10 16,14 5-13-16,-1-4-30 0,-1-5-7 16,6-1-32-16,-10-3-18 0,4 0-12 0,3 0-7 15,19-18-22-15,-16 8-4 0,-1-1 11 16,2-2-59-16,-8-2-12 0,5-4-16 0,-5 0-19 16,-1-1-14-16,-4-4-16 0,1-2-10 0,-1 2 22 15,-3-3-127-15,-1 1-34 0,-1 0-12 16,-1 1-12-16,0 12 21 0,0-6 37 0,0 0 43 15,-13-25 15-15,7 18 101 0,-3 4 152 16</inkml:trace>
  <inkml:trace contextRef="#ctx0" brushRef="#br0" timeOffset="54148.73">13984 4925 1063 0,'-9'-16'171'16,"0"3"20"-16,0 1-19 0,7-4 17 0,-8 3 8 15,4 6 30-15,-2-5-21 0,7 7-10 0,-3-1-22 16,4 4-20-16,-2 0 4 0,2 2-18 16,0 0 40-16,2 4-4 0,0 1 7 0,4 11 6 15,1 3 13-15,3 3 13 0,-1 4-5 0,-1 1 20 16,4 0 3-16,-1 6-27 0,0-1 31 15,2 2-8-15,-1-2-34 0,-1 1-17 0,1-1-6 16,0-1-29-16,0 0-8 0,0-4-23 0,-2-3 0 16,2 0-19-16,-1 0-2 0,3-3-34 15,-1-3-6-15,-7-3-89 0,4-4-46 0,-3-5-49 16,-1-1-48-16,3-1 16 0,0-4-120 0,-2 0-54 16,-7 0 30-16,7 0-306 0,5 0 25 15,20-11 72-15,-14 4 39 0,3-1 15 0,4-4 58 16,-3 0 19-16,0 2 45 0,3 0 15 15,0 0 9-15,2 1 18 0,-3 0 39 16</inkml:trace>
  <inkml:trace contextRef="#ctx0" brushRef="#br0" timeOffset="54449.53">14516 5246 236 0,'-2'-1'527'0,"0"-3"-115"0,2 2 2 15,-4 1-60-15,3 0-22 0,-1 0-33 16,0 0-23-16,2 2 18 0,-2 1-6 0,0 0-3 15,2 3-9-15,0-1-12 0,0 4-13 0,0-1-4 16,0 3-20-16,0 7-25 0,13 21 7 0,-8-13 6 16,1 3-23-16,1-1 1 0,0 3-20 15,0-1-10-15,1 1-20 0,-3 0-8 0,2-1-24 16,-5 2-3-16,2-1-6 0,1 1-9 16,-5-6-26-16,0-2-5 0,0-11-40 0,0 3-22 15,0-1-1-15,0-2-51 0,0-1-23 0,0-4-42 16,-13 4-55-16,8-11-36 0,2 0 20 0,1 0-139 15,-2-5-54-15,-3-6 31 0,-4-6-254 16,4-4 57-16,1-2 49 0,1-4 42 16,0 2 15-16,1-3 30 0,-2 5 59 0,6-5-2 15,-5 2 26-15,4 4 15 0,-3 0 51 0,4 0 7 16</inkml:trace>
  <inkml:trace contextRef="#ctx0" brushRef="#br0" timeOffset="54742.83">14445 5312 295 0,'-4'-10'490'0,"4"-1"-100"15,-2 1 5-15,2 0-24 0,0 10-17 16,0-12-34-16,0-2-12 0,15-17-10 0,-7 16-23 16,2 0-3-16,-1 3-24 0,3 2-9 15,1 2-26-15,2 1 4 0,1 3-15 0,-1 0-3 16,4 4-39-16,-11 0 1 0,8 0-12 0,23 18-3 16,-17-7-14-16,1 3-5 0,-1 0-12 0,0 1-12 15,-1-1-1-15,-3 3-3 0,2 2-14 0,-5-2-8 16,-1-1-8-16,-5 0 6 0,-2-4-22 15,-4 2-5-15,-3-14-5 0,0 8-5 0,-15 11 12 16,4-11-6-16,-4-4-80 0,-3-1-30 16,6-3-70-16,-11 0-64 0,-2 0 18 0,-37-17-206 15,23 7 36-15,4 0-280 0,-9 0 50 0,-2-1 51 16,2-4 31-16,-2 1 37 0,-1-3 33 0,4 2 22 16,-5 1 45-16,2-3 28 0,-3 2 20 15,-3 1 16-15,-2 4 19 0</inkml:trace>
  <inkml:trace contextRef="#ctx0" brushRef="#br0" timeOffset="56690">3644 6964 244 0,'0'0'376'0,"0"0"-59"16,-15 0-4-16,-6 9-30 0,16-10 4 0,0-1-37 15,-2 2 38-15,3-3-4 0,-1 1-6 0,1 2-25 16,-1-3-12-16,2-1-13 0,-1 2-25 16,1-4-15-16,1 4-16 0,2-2-15 0,1-2-15 15,2 2-23-15,6-8 1 0,4 1-18 16,2-1-2-16,0 5-14 0,3 1-4 0,1 5-6 15,-8 1 3-15,23 10-14 0,-12 2 9 0,-2 2-6 16,3 4 0-16,-2 3-3 0,-2 3 21 16,2 3-25-16,-2 2 17 0,-3-2-29 15,0 1-2-15,-3-1 8 0,0 0-12 0,-2-1 11 16,-2 0-18-16,1 0-4 0,-4-3 2 0,-1-5-14 16,0-1-10-16,-1-3-23 0,-3-3-33 15,0-5-23-15,0 0-46 0,0-3 11 0,-1-3-103 16,0 0-53-16,0 0-34 0,-6 6 26 0,4-6-276 15,2-3 6-15,-1 0 67 0,-1-1 42 16,1 0 27-16,0 0 27 0,0-2 35 0,0 1 17 16,0-2 38-16,1-1-5 0,0-12-11 15</inkml:trace>
  <inkml:trace contextRef="#ctx0" brushRef="#br0" timeOffset="56941.16">3918 7175 1011 0,'-3'-4'343'0,"0"-1"30"16,0 2-14-16,0-1-18 0,-1 1-22 0,-1 1-2 15,2 0-10-15,1-1-34 0,-2 0-9 16,2 2-12-16,-1 1-43 0,-1 0-1 0,0 1-10 16,-2 2-27-16,6-3-8 0,-15 15-18 15,3-1 0-15,0 0-34 0,-1 3 22 0,-1 1-43 16,2-2 6-16,-3 4-21 0,3-1 5 16,0-2-3-16,-1-2-14 0,2 2-24 0,-1-6-32 15,4 1-29-15,1-3-44 0,1-1-47 0,2-2 11 16,0-3-101-16,2 0-51 0,0-1-52 15,1-1 26-15,1-1-265 0,1-3 48 0,1 0 18 16,11-6 48-16,-1 0 28 0,5 0 28 16,6-2 32-16,-1 2 3 0,7-3 57 0,7-2-6 15,1-1 19-15</inkml:trace>
  <inkml:trace contextRef="#ctx0" brushRef="#br0" timeOffset="57348.75">5146 7039 702 0,'-5'-1'366'0,"0"1"-62"0,0 1 16 16,1-1-14-16,-1-1-38 0,1 1 1 0,-1-1 8 16,1 1-5-16,-1-1-15 0,2 1-10 0,0 0-2 15,0 0-11-15,1-1-32 0,2 1-17 16,0 0 10-16,1 0-31 0,2-1 21 0,3-1-37 16,13-2-5-16,0 1 2 0,6 0 2 15,2-1-40-15,3 1-8 0,0 1-3 16,1 0 5-16,3-1-25 0,-3 0-11 0,2 0-5 15,-5 0 9-15,-2 3-48 0,-2-3-33 0,-6 2-46 16,-4 0-48-16,-3 1 10 0,-1 0-145 0,-5 0-56 16,-5 0-31-16,0 0 28 0,6 2-263 15,-8 1 43-15,-2-3 36 0,-1 4 58 0,-9 2 1 16,-2 3 46-16,-4 1 13 0,-1-2 42 16,0 4 16-16,-3-4 20 0,0 1-15 0</inkml:trace>
  <inkml:trace contextRef="#ctx0" brushRef="#br0" timeOffset="57557.3">5146 7173 456 0,'-8'5'475'0,"4"-2"-21"0,0-1-36 0,1 3-18 16,1-3-25-16,0 0-21 0,4 1-21 15,0-1-21-15,4 1-32 0,11 6 1 0,-1-6-45 16,6 4-22-16,3-6-6 0,1 0-25 16,3-1-37-16,-2 0-10 0,-12 0-13 0,7 0-16 15,3 0-15-15,2 0-61 0,0 0-48 0,24-12-51 16,-28 10 8-16,-5-1-148 0,-4 1-71 15,1-4 25-15,-4 2-279 0,-2 0 24 0,-2 1 38 16,-3-1 38-16,-1 1 19 0,2 0 60 0,-3-1 14 16,-2-1 20-16,2 2 27 0,2-1 2 0,-3 0 41 15</inkml:trace>
  <inkml:trace contextRef="#ctx0" brushRef="#br0" timeOffset="59259.01">6469 6805 818 0,'0'0'296'16,"-15"0"-27"-16,15 0 19 0,0 0-32 0,-27-17-20 16,24 15 1-16,-2 1-27 0,2 0 17 0,-1-2-15 15,1 0 3-15,0 0-38 0,1 0-9 16,0-1-8-16,1-1-20 0,0-1-12 0,2 2-8 16,2-2-14-16,5-8-21 0,4 4-8 15,1-2 0-15,4 4-13 0,-1 1-7 16,3 4-6-16,0 0 3 0,-8 3-8 0,3 0-8 0,19 15-19 15,-15-5 3-15,-1 0 13 0,-1 3-10 16,-4 0-10-16,-1 2 5 0,-2-1-2 0,0 0 9 16,-7-1-6-16,-1-3-11 0,-1 0 8 15,0-1 4-15,0-9-14 0,0 8 6 0,-11 11 6 16,5-8-1-16,-1-2-12 0,-1-2 11 16,3-2-12-16,0-1 8 0,0-1-14 0,-1-1 3 15,2 1-4-15,-1-1-15 0,2 0 13 16,0 1-7-16,1-1 2 0,-1-1-7 0,1-1 6 15,1 2 4-15,0-2-3 0,1 0 4 16,0 0-4-16,0 0 3 0,0 0 3 0,12 5 2 16,-5-5-5-16,9 4 6 0,-3-1-10 0,4 2 7 15,1-1-1-15,-4 2 4 0,4 1-5 16,-3 0-5-16,-1 3 6 0,-4-1 7 0,2-1-6 16,-1 1-8-16,-5 1 5 0,-2-2 14 0,-1-2-9 15,-2 1 8-15,-1-1 19 0,0 1-11 16,0-7 0-16,0 0 1 0,-15 20 4 0,2-9 7 15,-1-2-13-15,-2-1 7 0,-4 0-11 16,-1 2-7-16,-4-4 14 0,1-1-3 0,0 2 2 16,-2-5-15-16,14-2-12 0,-6 0-26 0,-2 0-35 15,-1 0 6-15,4 0-53 0,-18-11-49 16,20 7-13-16,5-1-10 0,3-1-28 0,3 1 19 16,1-2-161-16,2 2-107 0,2 1 31 15,-1 4 40-15,11-20 38 0,-2 9-2 0,6-2 15 16,2 0 29-16,4 0 16 0,4 3 16 15</inkml:trace>
  <inkml:trace contextRef="#ctx0" brushRef="#br0" timeOffset="59682.65">7061 6828 556 0,'-6'-1'361'0,"1"-1"-51"0,-1 0 19 16,1-1-46-16,0 1-26 0,0 1-32 0,-1-1 32 15,1 0-13-15,1-1-8 0,0 1 4 16,0-1-27-16,0 1-13 0,0 1-29 16,1-2 0-16,-1 1-21 0,2-1-7 0,1 0-15 15,2 0-10-15,-1 0-19 0,4 1-9 0,1 0-9 16,9-2-10-16,-1 1 1 0,4 1-23 15,-6 2 8-15,5 0-8 0,2 0-13 0,22 11-6 16,-20-6 6-16,-1 2-5 0,0 1-6 16,-3 3-1-16,-1-3-4 0,-3 2-5 0,-2-1 2 15,-1 3 0-15,-1-1-3 0,-6 0-2 0,-2-11 4 16,0 9 1-16,0 3 5 0,-16 16-2 0,5-12-7 16,-2 0-2-16,-4-5-8 0,0 4-24 15,-3-5-8-15,-2 0-34 0,2 1 4 0,1-1-97 16,1-4-8-16,4-2-37 0,3-2-28 15,2-1-57-15,9-1 29 0,0 0-258 0,0 0 42 16,-11-12 36-16,13 6 43 0,0 1 38 0,6-6-7 16,4-2 43-16,-1 1 1 0,0-1 27 0</inkml:trace>
  <inkml:trace contextRef="#ctx0" brushRef="#br0" timeOffset="60074.69">7386 6762 1005 0,'2'-2'345'0,"-2"1"-49"15,1-1 11-15,0-1-35 0,-1 1-40 0,0-1-26 16,-1 1 27-16,0 0-30 0,0-1-23 0,-2 3-10 16,1 0-5-16,-1-2-21 0,-1 2-3 0,0 0-16 15,0 0-20-15,-1 2 7 0,-1-1-4 16,0 2-7-16,1 0-4 0,-6 5-3 0,0 0-11 15,1 1 5-15,3-1-7 0,-2 2 0 16,1 3-5-16,2-3-7 0,0 7 2 0,1-3 12 16,1 1-17-16,2 2 11 0,2-3-15 0,0-8-6 15,0 3-5-15,0 3 8 0,0 2-4 16,16 13-18-16,-10-14-2 0,4-2-4 0,3 0 2 16,-2-2 6-16,4-4-9 0,-2 1 5 15,1-3-6-15,-1-3-14 0,-3 1-13 0,1 0-22 16,-11-1-28-16,9 0-33 0,4 0 8 0,23-11-113 15,-22 5-56-15,0-1-35 0,2 0 23 16,-5 0-261-16,0-3-10 0,-2 1 24 0,-2 2 61 16,1-1 29-16,-2 1 32 0,-2 2 26 15,1-2 14-15,3-3 51 0,-1 0 9 16,3-2-14-16</inkml:trace>
  <inkml:trace contextRef="#ctx0" brushRef="#br0" timeOffset="60706.66">7424 6532 304 0,'-3'-3'412'16,"1"1"-56"-16,1-1-38 0,-1-1-38 16,0-1-16-16,0 1-5 0,2-1-15 15,-1-1-28-15,1 1-7 0,1 0-22 0,1-1-4 16,-2 6-19-16,0 0-30 0,15-20-13 0,-7 13-2 16,1 1-23-16,6 0 2 0,-2 3-31 0,-2 3 23 15,-1 0-3-15,-3 0-27 0,5 0 15 16,10 17-28-16,-8-5 17 0,-5 1-31 0,0 0 14 15,-2 0-6-15,-3 2-16 0,-3 2 18 16,-1-10 3-16,0 4-19 0,0-1 6 0,-12 17-5 16,5-13-14-16,2 1-1 0,-2-3 5 0,0 0-11 15,1-3 3-15,-1-1 2 0,2-3 4 0,0 0-2 16,1 0 3-16,-1-3-12 0,1 1 8 0,1 0-11 16,0-1 18-16,0 1-10 0,0-1 20 15,1 0-7-15,0-2 1 0,2 3-9 0,-1-3 0 16,1 0-4-16,0 0 6 0,0 0-9 0,0 0 9 15,14 1-16-15,-8-1 10 0,2-1-3 16,10 1-16-16,-8 0 11 0,3 0 12 0,5 0-13 16,1 0 6-16,26-8 0 0,-23 8-6 15,3-1-5-15,-2 0 13 0,1-2-12 0,0 1 10 16,-2 0-10-16,-1 1 2 0,-2 1 9 0,-5-2 2 16,0 2-19-16,-4 0 8 0,-3-1 9 15,0 1 1-15,-3 0 0 0,2-2 0 0,-2 2-11 16,-1-1-4-16,0 0-19 0,-1 1-18 15,1-1 4-15,-1 0-63 0,0 0-13 0,-1 1-49 16,0-3-38-16,-1 2-34 0,0-2 21 0,0 1-281 16,-1 0 33-16,0 0 39 0,1 1 38 15,2 0 12-15,0 2 26 0,2-1-4 0,1 1 62 16,15 3 2-16,-9-4 6 0</inkml:trace>
  <inkml:trace contextRef="#ctx0" brushRef="#br0" timeOffset="61192.96">8345 6872 409 0,'-4'1'347'0,"1"0"-26"16,1 0-15-16,-2 1 0 0,1-1-26 0,1-1-35 15,0 2 36-15,1-1-13 0,0 0-3 16,-2-1-16-16,2 1-13 0,2 1-19 0,-3-2-19 15,2 0-29-15,-1 1-12 0,2-1-16 0,1 0-5 16,2-1-15-16,1 1-5 0,4-1-19 0,11 0-3 16,-8 1-11-16,4 0-6 0,5 0-4 15,24-9-14-15,-19 7-11 0,2 0 6 0,-1 1-12 16,-1-2-5-16,-1 0 3 0,-2 1-5 0,-13 2-2 16,3 0-4-16,2 0-14 0,-3 0 15 15,0 0-8-15,-4 0-14 0,-1 0-34 0,-7 0-11 16,6 0-66-16,-6 0 10 0,8 0-69 15,-8 0-52-15,10-9-76 0,-10 6 25 16,0 3-265-16,-1-3 26 0,1 0 51 0,-1 1 19 16,1-2 31-16,2 1 35 0,3 1 31 0,1-1 10 15,11-4 26-15,2 0 24 0</inkml:trace>
  <inkml:trace contextRef="#ctx0" brushRef="#br0" timeOffset="61920.89">8562 6735 710 0,'-1'-3'301'0,"1"1"-9"0,-1 0-30 16,0-2-7-16,1 3-8 0,0-2-12 15,0 1-14-15,0 1-18 0,-1-1-24 0,1 2-28 16,0-1-19-16,0 1 0 0,0 2-13 0,1 2 32 15,-1 0 12-15,2 2-21 0,-1 1 5 0,3 10 0 16,1 3-7-16,2 4-6 0,-2-5-17 16,1 3-5-16,0 0-11 0,0-3-13 15,0 1-8-15,-1-2-3 0,-1 0-6 0,1-2-5 16,0-3-8-16,-2 0 0 0,1-4-14 0,-2-2-11 16,1-1-19-16,-2 0-22 0,0-1-21 0,0-1-44 15,0-1 6-15,1 0-98 0,-1-2-56 16,-1-1-86-16,0 0 33 0,0 0-252 15,6 0 46-15,16-14 44 0,-8 5 24 0,3 1 57 16,1-1-6-16,5 1 39 0,0 1 14 0,7 0 10 16,-3 0 26-16</inkml:trace>
  <inkml:trace contextRef="#ctx0" brushRef="#br0" timeOffset="62556.7">9273 6781 830 0,'2'-7'352'0,"-1"0"-24"0,-1 1-34 16,-1-1-16-16,-1 2-35 0,0-1 24 15,0 2-36-15,-5-7-18 0,-2 1-26 0,2 3-11 16,-2 2-10-16,-3-2-36 0,1 3-3 15,0 2 1-15,1 1-27 0,-2 1-7 0,12 0 0 16,-9 0-33-16,-4 0 10 0,-18 14-22 0,14-7 15 16,-1 3-4-16,2 0-4 0,1 3 1 0,1 0-4 15,1 3 9-15,2 0-3 0,3 0-12 0,1 2-4 16,3-1-16-16,2 1 11 0,2-12-11 16,0 6 11-16,0 2-8 0,19 12-7 0,-7-15 12 15,0-2-15-15,1-1 9 0,-1-4-2 0,-3-1-14 16,1-3 4-16,-10 0 0 0,9 0-6 15,3 0 8-15,15-13-16 0,-12 5 10 0,-1-3-5 16,1 0 1-16,1 0-1 0,-3-4-2 0,0 2-11 16,-3-2 5-16,1-2-1 0,-3 2-1 15,1-1-3-15,0 2-1 0,-2 1-3 0,-3 2 12 16,-1 2-10-16,0 2 11 0,-1 0 4 0,-1 2-2 16,1 2 13-16,-1-1 5 0,0 1-7 15,0-1 3-15,0 1-6 0,0 2-3 0,0 0-4 16,-1 1 3-16,0 0 9 0,0 0-7 15,0 0 2-15,2 10 3 0,0-3 1 0,3 9 8 16,-1 2 8-16,2-2 8 0,2 3-4 0,2 0 2 16,1 0 0-16,1 2 2 0,1-5-3 15,0 0-4-15,1-1 10 0,-1 0-17 0,2-5 15 16,-3-3-6-16,1 0-11 0,-3-3-8 0,-1-2 17 16,0-1-21-16,-9-1-8 0,10 0-30 15,-3 0-21-15,16-11-35 0,-10 4-27 0,-3 2 11 16,-1-1-140-16,2-2-46 0,-4 0 26 15,-4 1-229-15,2 2-51 0,-4 1 43 0,-1 0 62 16,0 4-15-16,0 0 46 0,0 0 22 0,0 0 26 16,-13-11 55-16,7 11 1 0,0-2 10 15</inkml:trace>
  <inkml:trace contextRef="#ctx0" brushRef="#br0" timeOffset="63698.8">6735 7524 681 0,'0'0'267'0,"-17"0"-11"15,-5 4-29-15,15-3-8 0,-1 1 16 16,3-1-27-16,-12 3-23 0,7 0 1 15,1-1-27-15,1 0-31 0,2 0 5 0,0-2 5 16,2 2-13-16,0 0-15 0,1-2-23 0,1 1-8 16,0-1 36-16,2 1-11 0,2-1-12 0,1 1 15 15,3-2 10-15,15 2-1 0,-8-2 1 16,10 0-21-16,8 0-3 0,47-10 1 0,-21 6-4 16,6-3-13-16,6 0 3 0,5-3-8 0,8 2-13 15,7-1-9-15,6 0 12 0,7 1-20 16,7 0 4-16,0-1 7 0,3 2-14 0,2 0 0 15,1-1-3-15,5 1-14 0,4 0 14 0,-2 0-8 16,-5 0 0-16,-5-4-4 0,0 3-1 16,-7 2-1-16,-4-1-5 0,-6-3-4 0,-4 2 7 15,-7 0-11-15,-8 0 5 0,-7 0 0 0,-7 1 1 16,-8 2-7-16,-7-2-2 0,-7 3 16 16,-5 0-5-16,-5 0 7 0,-1-1-5 0,-6 1 2 15,-6 1-15-15,-17 3 0 0,8 0-19 0,-8 0-24 16,0 0-5-16,7-5-29 0,-10 4 8 15,0 1-100-15,-1-1-44 0,-3 0-41 0,0 0-44 16,2-2 30-16,-2 3-247 0,1-2 28 16,-10 0 46-16,4-2 44 0,-5-2 18 0,2 4 48 15,2 1-13-15,-5 1 37 0,7 0 27 0,-5 0 3 16</inkml:trace>
  <inkml:trace contextRef="#ctx0" brushRef="#br0" timeOffset="64509.46">7636 7774 634 0,'6'0'300'0,"-2"1"-39"0,0 2-30 16,0-3-10-16,-1 3 11 0,0-2-11 0,1 0 4 15,0 1-17-15,-2 1-24 0,0-2 42 16,-2 0-3-16,-1 4-31 0,0-5-2 0,-1 3-24 16,-2-1-3-16,0 1-18 0,-1 0-7 0,-1-2-9 15,1 2-25-15,-10 1-5 0,3-1-5 16,2-3-7-16,-2 0-12 0,12 0-2 0,-8 0-14 16,1 0-1-16,-11-10-18 0,9 5 13 0,3-2-10 15,3 2-14-15,-1-3 8 0,5 1-5 16,2 2-19-16,5-8 12 0,2 1-16 15,1 3 11-15,5 0-8 0,3 2 0 0,0 4 3 16,3 3 0-16,-11 0-8 0,7 0-7 0,23 15 2 16,-19-3 12-16,0 1-4 0,-1 3 7 15,-3 1-3-15,-4 0 1 0,2 0 11 0,-4 5 5 16,-1 0 4-16,-3-3 4 0,-4 2 3 0,-2-1-10 16,-2-8 10-16,0 2-1 0,0 2 1 0,-18 17 1 15,6-16-14-15,-1-1-8 0,-1-1 11 16,-3-1-11-16,-3-1 11 0,-4-3-23 0,5 0 5 15,-2 0-1-15,-1-1-15 0,3 0-11 0,-5-3-13 16,3 1-14-16,-2-2 4 0,3-4-21 16,3 0 13-16,2 1-17 0,15-2 8 0,-12 0 10 15,2 0-5-15,2 0 8 0,-5-12-4 16,10 7-7-16,1 0 5 0,1-1 20 0,1 0-1 16,5-7 16-16,-5 5-2 0,16-7-8 0,-6 1 23 15,3 3 0-15,0 3 10 0,0 0 1 16,3 6 8-16,-2-2 1 0,5 2-1 0,-10 2 7 15,6 0 10-15,19 11-16 0,-14-2 7 16,-2-2 10-16,0 3-13 0,-4 3 3 0,1-2 2 16,-2 1-6-16,-2 0 1 0,-1-2-18 15,0 2-15-15,-3-5-21 0,0-2-47 0,-2 1 7 16,0-2-126-16,-1-2-44 0,-2 0-55 0,2-2 27 16,-4 0-258-16,10 0 21 0,15-14 57 15,-9 6 24-15,5-1 51 0,-3-3-11 0,1-3 63 16,0 1 16-16,0-3 27 0,1-2-24 0</inkml:trace>
  <inkml:trace contextRef="#ctx0" brushRef="#br0" timeOffset="65121.27">8148 7885 755 0,'2'-3'417'16,"-2"0"-64"-16,-1 1 0 0,-1 2-21 0,0 0-9 16,0 2-18-16,1 1-47 0,-1 1-2 0,0 2-31 15,-3 9-2-15,2 2-8 0,0 1-29 16,3 3-2-16,0-12-25 0,0 5-7 0,0 3-15 15,13 12-12-15,-4-12-5 0,1-5-14 16,1 0-8-16,-1-3-21 0,-1-3-6 0,6-1-7 16,-3-3-10-16,-12-2 4 0,10 0-4 0,2 0-5 15,13-17 0-15,-9 6-13 0,-1 0-8 16,2-2 5-16,-3-2-14 0,-2-2 4 0,-2 2-21 16,-1-3 0-16,-1 0 2 0,-2 0-7 0,0-1 5 15,-1 2 2-15,-1 6-4 0,-3 1 11 16,2 3-14-16,-1 1 0 0,-1 2 0 0,1 1 1 15,-1-1-6-15,0 4 13 0,-1-1-16 16,1 1 0-16,-2 1 8 0,-1 2 6 0,2 1-4 16,0 2 1-16,0-1-7 0,3 15 12 15,-3-8-3-15,0 5 4 0,11 29 6 0,-6-20 12 16,1 3 4-16,2 3 3 0,0 0-15 0,-1 4 18 16,2-2 0-16,0 2-5 0,-1-2-6 0,0 2 16 15,-3-2-12-15,-4-1 17 0,3-1-10 16,-3 0 9-16,-1-18-5 0,0 5 8 15,0 2 4-15,-17 22 13 0,8-29-5 0,-3 1-7 16,-2-4-6-16,-1-1-3 0,-1-6-5 0,0 1 11 16,-4-4 24-16,12-1-15 0,-4 0-9 15,-14-14-5-15,12 6-2 0,-2-4-17 0,3 0 14 16,2 0-11-16,4-1 12 0,0-1-26 16,4 3 6-16,2-8 1 0,1 10-7 0,0-3 0 15,19-17-13-15,-7 13 1 0,4-3-1 0,-1 0 0 16,2 3 0-16,6 0 0 0,-2 1-21 15,2-2-4-15,1 0-9 0,0 2-20 0,2-1-16 16,0 3-10-16,-1-1-16 0,0 0-27 0,-3 2-17 16,-1-1-37-16,4 4 16 0,-6-1-79 0,-1 2-35 15,-5-1-25-15,-1 0-16 0,-3 4 29 16,-2-1-265-16,0 0 51 0,-4 3 32 0,-1-2 34 16,3 2 9-16,-3 1 51 0,2-2-14 15,7-6 61-15,3 0 45 0,0 0-3 0,3 2 37 16</inkml:trace>
  <inkml:trace contextRef="#ctx0" brushRef="#br0" timeOffset="66473.37">10213 7066 814 0,'0'0'313'0,"0"0"-9"16,-15 0-38-16,15 0 8 0,0 0-13 0,-24 1-32 16,21 3 15-16,0 2-14 0,2 1 5 15,-1 11-14-15,2-6-10 0,0 5-1 0,0 1-17 16,0 4-8-16,15 26-24 0,-8-27-8 0,-1 2-24 16,-1-3-14-16,1 0 2 0,-5-2-10 15,5-1-11-15,-3-5-11 0,0-5-3 0,-3 1-7 16,3-2 0-16,-2-3-7 0,0 1 10 0,-1-4-1 15,0 0-8-15,0 0-18 0,-3 3 0 0,1-5 2 16,-1-2-25-16,1 0 6 0,-1-1-29 16,-1-9 6-16,-3-4-11 0,4-1-11 0,-4 0-12 15,4 2 7-15,1-2-6 0,2-1 11 16,0 11-5-16,0-5 1 0,0 1-5 0,0-1 0 16,15-13 4-16,-8 16-3 0,1 1 6 0,4 0 2 15,-1 3 4-15,2 6-10 0,-2 0 7 0,-11 1-1 16,13 0-1-16,17 14-3 0,-11-5 11 0,-3 0 0 15,0 4 5-15,0 1-3 0,-2 4 16 16,1-2 3-16,-2 0 9 0,-4 0 1 0,2-5-9 16,-4 4 19-16,-2-2-13 0,0-4 6 0,-2-1 8 15,-1-4 0-15,0 1-1 0,-1-2-4 16,-1-3 11-16,0 0 2 0,0 0-15 16,0 0 1-16,-8 6-14 0,5-7 19 0,-1-2-24 15,1 0 13-15,-2-10-8 0,-4-1-10 16,4-3 3-16,3 4 3 0,-1-5-4 0,2 5-2 15,1 5-9-15,0-4 8 0,11-17-14 0,-4 14 5 16,-1 6-13-16,4-3 20 0,1 4-13 0,1-2-2 16,1 3-4-16,2 0 20 0,3 3-16 15,0 1 11-15,-9 3-6 0,6 0 9 0,19 10-4 16,-15-8 4-16,-3 8 3 0,2-1 22 0,-3 6-16 16,0 2 27-16,-2 1-19 0,-3 5 1 0,-1-2 12 15,-2-4-9-15,-2 3-7 0,-2-2 13 16,-2 1 4-16,3-3-14 0,-4-9-19 15,0 1-10-15,0 1-19 0,0-2-19 0,0-2-36 16,0-5-62-16,0 0 13 0,0 7-134 0,-14-1-40 16,11-9-58-16,2 0 32 0,0-2-212 0,1-2 43 15,0 0 19-15,1-12 26 0,-1 9 67 16,12-21 3-16,-7 7 20 0,4 6 18 0,-2 0 29 16,3 3 42-16,2-2-39 0</inkml:trace>
  <inkml:trace contextRef="#ctx0" brushRef="#br0" timeOffset="66821.3">10831 7094 563 0,'0'-1'407'0,"1"1"-30"0,-1 3-50 0,0-1-43 16,0 0 22-16,-1 4 12 0,1-1-30 0,-1 2-19 15,3 14-1-15,-2-11-18 0,0 4-13 16,0 4 3-16,10 22-31 0,-4-18-6 0,4-1-14 16,-1-2 1-16,2 0-36 0,1-3-13 0,0-1-4 15,1-3-12-15,1 0-14 0,-1-6-6 16,3-1-14-16,-4-2 2 0,2-3-12 0,-6 0-19 15,6 0-6-15,15-17-12 0,-14 8-16 16,-2-4 9-16,2-1-22 0,-3-2-12 0,-1-1 6 16,-2-3-12-16,-2 3-10 0,-1-3 9 0,-2-1-4 15,-4 4 3-15,0 8-11 0,0-6 8 16,-11-13-13-16,3 14 16 0,-2 1-2 0,-3 5-1 16,-1-1-12-16,-4 4-1 0,1 2-15 15,-1 2-17-15,9 1-12 0,-6 0-19 0,-1 0-32 16,0 0 12-16,-11 11-52 0,12-4-33 15,3-2-5-15,3 0-41 0,1-3-18 0,3 3 26 16,-1-2-215-16,3-1-45 0,1 1 34 0,1-2 43 16,1 2 27-16,2-3 7 0,-2 0 44 15,10 4 21-15,10 5 15 0,5-5 13 0</inkml:trace>
  <inkml:trace contextRef="#ctx0" brushRef="#br0" timeOffset="67155.18">11450 7157 651 0,'12'-5'356'0,"-3"2"-41"0,-3-1-36 0,0 0-9 0,-2 0-18 16,1-1-29-16,-3 2 47 0,1 1-29 0,-2-1-4 15,1-1-18-15,-2-1-7 0,-1 3-27 16,0-3-12-16,1 5-16 0,0 0-18 0,-13-8-15 16,8 7-3-16,-2 1-20 0,-1 0-1 0,-2 0-6 15,-4 0-8-15,-18 12-17 0,14-3 7 16,2 0-11-16,0 7-2 0,2 2 7 0,2 2-3 15,3 1-13-15,2 2-3 0,3-1 1 16,3-1-13-16,-2 1 3 0,3-12-12 0,0 2 9 16,17 16-8-16,-8-17 1 0,2-2-11 0,0-4-4 15,-1-2-19-15,0-2-22 0,-10-1-28 16,13 0-36-16,17-17 6 0,-13 8 7 0,0-4-75 16,0-1-26-16,-2-5-36 0,-1-1-30 15,-5-2-22-15,1 0 25 0,0-4-191 0,-1 1-28 16,-2 0 21-16,1-2 34 0,-6 1 40 0,0 0 12 15,-1 3 9-15,0-1 49 0,-1 12 7 16,0-4-1-16</inkml:trace>
  <inkml:trace contextRef="#ctx0" brushRef="#br0" timeOffset="67428.91">11521 6893 259 0,'-7'-9'354'15,"3"0"-60"-15,-2 2-19 0,1 3-10 0,1 0 2 16,0 0-40-16,0 1-3 0,0 0-10 16,2 2-4-16,-1-2-24 0,1 1 1 15,-1 0-10-15,2 2 0 0,-1 0-22 0,1 1-8 16,1-1-4-16,0 0-5 0,-4 13-7 0,4-6 13 15,5 15-18-15,0 0 14 0,5 2 5 16,0 1 4-16,0 1-8 0,3 3-2 0,2 0-5 16,-1 2-16-16,1 1 4 0,0-1-11 15,-1-1-6-15,0-1-27 0,-1 2-7 0,-2-5 7 16,0 1-13-16,0-5 2 0,-2 4-11 0,0-4-29 16,4-4-34-16,-6-2-14 0,-3-2-26 0,-2-6-14 15,0-4-40-15,0 0 10 0,0-4-129 0,-2 0-43 16,0 0-52-16,0 0 28 0,4-11-248 15,-4 7 53-15,0-2 9 0,0-1 38 0,1 3 44 16,7-12 13-16,-2 4 29 0,4-5 17 16,6 1 47-16,0 1-4 0,6 3-7 15</inkml:trace>
  <inkml:trace contextRef="#ctx0" brushRef="#br0" timeOffset="67921.96">12160 7098 465 0,'-4'-3'422'0,"3"-1"-57"0,0 2-55 0,0 1-29 15,-1 1-37-15,1 1 33 0,-1 1 1 16,1 4-9-16,1 1 1 0,1 18 1 0,-1-13-3 15,0 8-9-15,12 29-29 0,-6-19 16 16,1 2-25-16,1 0-10 0,2 4-9 0,-1-2-38 16,-1 2-30-16,0-1 8 0,1-2-12 0,-2 1-11 15,-2-3-19-15,1-2-16 0,-2-2-1 16,2 2-32-16,-5-5-15 0,1-4-5 0,-2-4-45 16,0-16-44-16,0 9-39 0,0-2-40 0,0-7 13 15,0 0-128-15,-15 11-33 0,11-11-59 16,0-6 30-16,-4-4-209 0,-3-6 21 0,4 3 45 15,-1-3 37-15,2-2 29 0,-1-2 24 16,1 0 53-16,3-2-8 0,1 1 41 0,-1-2-12 16,3 12 16-16</inkml:trace>
  <inkml:trace contextRef="#ctx0" brushRef="#br0" timeOffset="68236.29">12151 7204 595 0,'2'-9'447'0,"-3"4"-75"16,0 0 16-16,1-1-33 0,0 1-30 15,-1-1-12-15,2 1-35 0,-1 0-12 0,0 5-13 16,0 0-19-16,0-9-26 0,0 9-11 0,0-8-22 16,19-10-2-16,-6 9-24 0,2 1-6 15,1 2 0-15,2 2-13 0,2 1-16 0,3 2-24 16,-10 1-2-16,6 0-17 0,23 14 12 0,-19-5-4 16,-4-1-20-16,0 1 4 0,-3 8 12 15,-1-5-5-15,-3 2-7 0,-5 1-2 0,-2-6 12 16,-4 3-19-16,-1-12 3 0,0 13-11 15,-18 12-11-15,5-9-6 0,-7-2-20 0,-2-3-40 16,-2-2-48-16,-4 0-66 0,2-2 15 16,-3-4-163-16,1-1-79 0,2-2 32 0,13 0-243 15,-7 0 50-15,-1 0 39 0,-20-15 68 0,21 9 6 16,3-1 57-16,0 0-11 0,1-1 55 16,1-1-1-16,2 0 31 0,4 4-2 15</inkml:trace>
  <inkml:trace contextRef="#ctx0" brushRef="#br0" timeOffset="70710.91">2515 4714 617 0,'0'0'281'0,"0"0"-25"0,0 0-16 15,0-14-16-15,23-7-10 0,-29 7-17 0,2-2-19 16,-4 0 25-16,-1 1-39 0,0 3-3 15,-3-1-14-15,2 1 9 0,-3 2-40 0,1 3-17 16,-2 1-5-16,3 4-15 0,5 2 18 16,-6 0-29-16,-20 15-14 0,12-4 3 0,0-1-2 15,-1 5 1-15,4 1-11 0,-1 0 3 0,0 4-1 16,2-3-31-16,1 4 1 0,0 2 9 16,3-1 5-16,0 6-27 0,1-1 11 0,4 0 0 15,0-1-1-15,0 3 21 0,2 1-27 16,5 1 6-16,0-17-6 0,0 6-19 0,12 24 28 15,-7-22-1-15,4 1-2 0,2-4-3 16,3 1-9-16,3-2 5 0,-3-2 0 0,4-2-2 16,0 3 2-16,2-2 14 0,-2 2 0 15,1-2-15-15,-5 1-7 0,5 2-2 0,-4-2 15 16,2 1-19-16,-1 0-10 0,-2 0 24 0,-2 0 0 16,2 0-1-16,-2 1-5 0,-1 0 6 15,0 1-9-15,-3 0 20 0,2 0-20 0,-4 1-5 16,0-3 1-16,-2 3 13 0,-3 0 0 0,3-2 21 15,-3 1-2-15,1-6-33 0,-2 6 16 0,0-10 0 16,0 4 1-16,0 3-3 0,0-3 5 16,-15 19 2-16,9-14 14 0,-1-1-22 0,-1 1 4 15,1-6 9-15,-2 5-14 0,0 0 4 0,-3-3 6 16,2 2 0-16,-2 0-29 0,-1-1 1 0,0-1 18 16,1 1 8-16,-1-1 4 0,1 1 9 15,0-1-24-15,0 0 3 0,3-4-9 0,3-1 1 16,1-1-20-16,2-3 2 0,-3 0 2 0,3-1 3 15,1-1 24-15,1-1 0 0,-1 1-2 16,1-1-7-16,0 0 0 0,1-1 0 0,-1 1 8 16,1-2 21-16,0 0-2 0,0 0-11 0,12 7 2 15,1 1-27-15,-1-3 26 0,2 4 6 0,-1-4-29 16,5 3 21-16,-4 1 3 0,2 0-13 16,0 1 9-16,-1 0 12 0,0 0-5 0,1 2-4 15,-2 0-1-15,0 1-2 0,-1 0 3 16,1 1-10-16,0-1 13 0,-2 0 2 0,0 1-12 15,-2 1 11-15,1-1 8 0,-2 2-11 0,-1 0 11 16,2 2 10-16,-3 2-2 0,0-3-1 0,-1 2 3 16,-2-1-18-16,-1 5 18 0,0 0-3 15,0 2 8-15,-2-2-7 0,0 0 0 0,-1-11 6 16,0 5-16-16,0 3 9 0,0 4-11 16,0 0-15-16,0-1 10 0,0 0 5 0,0 1-9 15,0-2-5-15,0 0 5 0,0 0 4 16,0-1-10-16,0-1-2 0,-14 25 5 0,13-27-2 15,-2 1-4-15,2 3 7 0,0-3 5 0,-2 3-13 16,0-3 4-16,0 3-1 0,1 1-3 16,-2 2-5-16,-1-2 7 0,2 2 6 0,-3 0-19 15,1 2 3-15,-1-1 14 0,0 1-4 0,1 1-6 16,1-2 11-16,0 0-15 0,2 0 10 0,0-2-4 16,-1 0 0-16,1-3 5 0,1 1-6 15,0-1 4-15,-1-1 1 0,-3-2 6 0,4 2-18 16,1-2 7-16,-2 1 11 0,2-1-2 0,0-8 8 15,0 5-1-15,0 2-1 0,0 2-7 16,14 23 0-16,-11-18 0 0,0-1 6 0,1 2-5 16,0-1-7-16,2 1 9 0,0-4 4 0,-1 4 3 15,1-4-5-15,1-2-1 0,-1 3 2 16,3-5-11-16,-4 0 13 0,3-5 2 0,-2 1-8 16,1-2-9-16,-2-3 14 0,5 1-9 15,0-1 7-15,0-4-3 0,3 1 24 0,1 0-11 16,0 0-5-16,0-2-5 0,3-2 11 0,-2 2-14 15,-6-3 16-15,5 0-28 0,2 0 26 16,0 0-28-16,21-14 13 0,-19 9 12 0,-2-1-16 16,0 2-12-16,0-1 7 0,-6 1 2 15,0 1 12-15,-3 1-16 0,0 2 11 0,-2-3-18 16,-2 2 21-16,1-1-7 0,0 1-14 16,-1 1-1-16,-1 0 19 0,1-1-20 0,-1 1 18 15,-1-2-22-15,1 1 11 0,-1 1-12 0,0-1-17 16,0 1-3-16,0-3-17 0,0 3-18 15,0 0-17-15,-1-3-27 0,0 3 12 0,0 0-93 16,0 0-30-16,0 0-33 0,0 0-63 0,0 0 26 16,0-9-225-16,0 9 23 0,-11-15 35 0,8 8 35 15,1 3 44-15,-2-1 17 0,1 2 31 16,1-2 25-16,-2 1-6 0,2-1 36 0</inkml:trace>
  <inkml:trace contextRef="#ctx0" brushRef="#br0" timeOffset="82427.91">596 8889 866 0,'0'17'329'0,"-18"12"-38"15,25-20 13-15,-1-1-53 0,4 1 6 0,-2-1-31 16,3-4-2-16,3 1-36 0,-5 0 14 16,-2-5-27-16,2 0 6 0,0 0-24 0,14-17-12 15,-13 5-15-15,-1 5 8 0,3-4-32 0,-1 0-14 16,-4-1-8-16,5 0 0 0,-11 1-11 0,4 0-8 16,1 0-8-16,-4 0 12 0,-2-2-29 0,0 2 8 15,0 11-21-15,0-9 19 0,-14-11-13 16,7 15 13-16,-3-3-23 0,-1 2 6 0,-5 3 0 15,1-1 4-15,-2 3-20 0,-4 1 3 16,3 3-6-16,1 2 9 0,-2 0-11 0,0 2-7 16,0 5 13-16,3 2-11 0,-1-4 1 0,2 0 0 15,2 4 4-15,-1 7 22 0,3 4-18 16,4-3 23-16,2 4-4 0,5 1 10 0,0-12 5 16,0 7-5-16,16 31-3 0,-2-27 1 0,4-1 8 15,3 0-13-15,5-2 16 0,8-5-13 16,0-4-6-16,1-5 0 0,2-2 13 0,-2-5-23 15,-16-2 2-15,7 0-6 0,33-18 12 0,-25 5-12 16,-1-4-4-16,-5-1 14 0,-2-5-24 16,-2-1-1-16,-5 2 17 0,-1-2-4 15,-3-2 0-15,-6 1-15 0,1 4-5 0,-6 0 17 16,-2 3-14-16,0 7 12 0,-2 11-21 0,0-9 10 16,0 1-2-16,-20 4 3 0,11 9 0 15,-1 7-15-15,-5 3 10 0,2 8-6 0,-1-1 8 16,3-4-4-16,2 3 5 0,2-6 4 15,1 7-9-15,5-8-2 0,1-7 8 0,0 3-5 16,0 0 0-16,0 0 6 0,0-1-6 16,14-1 6-16,-9-4 6 0,2-4-11 0,1-3 6 15,4-1-4-15,-1-1 5 0,5-4-3 16,-5-1-12-16,0-2 13 0,1 0 1 0,-2-1 3 16,1 1-13-16,-5 1 8 0,-2-2 4 0,2 4-4 15,-3 1 2-15,-1 2-8 0,0 3-1 0,0 3 1 16,0-3 7-16,-2 3-18 0,8 14 8 15,-6-1 6-15,1-1 3 0,-1 7 19 0,2 6 11 16,-4 6 15-16,2-5 4 0,2 4 2 0,-1 4 18 16,-1 1-5-16,0-3 4 0,3-2-5 15,-3-2 16-15,-1-3-36 0,-1-1 6 0,0-13-17 16,0 4 23-16,0 2-32 0,-15 15-6 16,9-23-30-16,-3 3-29 0,-3-7-27 0,-1-2-61 15,-3-1 14-15,9-2-137 0,-17-12-71 16,6 1 29-16,2 0-293 0,-1-10 48 0,3 1 46 15,1-5 29-15,1-3 43 0,-1-3 53 0,2-3 1 16,1 0 22-16,0-10 37 0,3 1 38 16,-3-1-47-16,4 4 42 0</inkml:trace>
  <inkml:trace contextRef="#ctx0" brushRef="#br0" timeOffset="82657.51">994 8636 1102 0,'20'0'380'0,"5"6"30"15,2 2-33-15,-1 3-9 0,-3 2-19 0,-3 3-14 16,3 4-38-16,0 4 9 0,1 3-37 0,-4 8-28 16,1 0 20-16,-1 3-54 0,-5 1-16 15,1 2 13-15,-5 2-47 0,-4 0-34 0,-3-1-24 16,0 2-43-16,-4-25-30 0,0 13-43 16,-15 38-52-16,11-31 7 0,-9-3-193 0,-10 16-99 15,1-5 32-15,-3-10-231 0,0-9 61 16,3-3 27-16,6-9 41 0,5-3 27 0,-1-4 29 15,12-1 12-15,0-8 28 0,20-1 28 0,-8 1 48 16,8-4-19-16</inkml:trace>
  <inkml:trace contextRef="#ctx0" brushRef="#br0" timeOffset="83380.43">2100 8919 793 0,'0'-6'357'0,"1"1"-40"0,-3 0-27 16,0-1 1-16,-2-8-36 0,-2 5 20 0,-3-4-32 16,1 2-1-16,-1 1-40 0,-4 2-10 15,2 1-4-15,-4 2-30 0,0 3-4 0,9 2-20 16,-6 0-4-16,-21 10-21 0,14 0 1 16,-3 4-5-16,3 2-7 0,2 1 4 15,-1 5-8-15,4 3 2 0,-3 4 2 0,4 2-5 0,-1 1-19 16,4 2 12-16,2 1-7 0,3 0-16 15,0-3-5-15,3 1-4 0,2-16 3 0,0 8-4 16,21 26-17-16,-7-26 1 0,1 0 8 0,9-5-11 16,1-4-13-16,3-3-29 0,1-6-32 15,2-2-48-15,1-1 9 0,6-4-89 0,-25 0-44 16,39-11-37-16,-21 3-56 0,0-4 29 16,1 1-250-16,-2-4 34 0,1 3 19 0,-2-2 61 15,-4-4 46-15,3 1 30 0,-8 0 26 0,1 2 3 16,-3-1 24-16,-2-1 22 0</inkml:trace>
  <inkml:trace contextRef="#ctx0" brushRef="#br0" timeOffset="84110.88">2388 8787 787 0,'-3'-4'401'0,"-2"2"-62"0,4-1 10 0,-3 2-32 15,0 2-22-15,0 1-28 0,1 3 2 16,-1 9-3-16,-2 4-13 0,2 8-10 0,2 6 3 16,2 1-31-16,0-15-11 0,0 8-13 15,0 8-4-15,0 2-15 0,16 41-4 0,-13-38-34 16,3 2-1-16,-1-2-16 0,-1-3-5 0,1 0-28 16,-1-4-5-16,-1-1-21 0,1-2 6 0,-1-4 1 15,-1 1-20-15,2-7 24 0,-4-6-29 16,2-2 13-16,-1-3-19 0,1-6-8 15,-2 3 13-15,3-3-26 0,-3-2-11 0,0 0-4 16,0 0-20-16,4-11-18 0,-4 5-8 0,5-13-13 16,-1-2-6-16,3 3-18 0,0-3 8 0,2 0 11 15,-2 1-3-15,2-3 12 0,1 7 0 0,-1-1 16 16,2 0-3-16,-3 2 1 0,0 1 6 16,3 4-14-16,-1 1 27 0,-1 2-1 0,-1 2 2 15,0 2 1-15,0 3-2 0,-8 0 6 0,0 0 7 16,12 0 9-16,14 20 16 0,-14-8 14 15,-1 5 10-15,1-1-4 0,0-1 10 0,0 1-4 16,-1 1-1-16,2 1-2 0,-2-2 4 0,0-1-1 16,1-1-6-16,-1-4-15 0,-1 0 4 0,2 0 0 15,-5-3 10-15,1-2 1 0,-2-1-1 16,1-4-18-16,-7 0-2 0,8 0-1 16,2 0 0-16,15-14-2 0,-12 6 15 0,-1-5-14 15,-2 0-1-15,3-1-10 0,-4-4 1 0,1 0-5 16,-1 0-7-16,-1-3-11 0,-2 2 7 15,-2 1 8-15,0 2-14 0,-2-1 7 0,-1 5-14 16,-1 12 18-16,0-10 1 0,0 3 5 0,0 0-11 16,0 7 7-16,-14-17 0 0,11 12-6 15,-2 4 14-15,0-1-14 0,-3 2 13 16,2 0-2-16,1 3 7 0,-8 6-4 0,1 4 14 16,1 1-2-16,3 2 12 0,1 4-2 15,2 2 26-15,3 1-14 0,0 0 0 0,2-1-4 16,0-10-2-16,0 4 0 0,16 19 8 15,-7-17-27-15,3-4-6 0,3-3-2 0,2 0-23 16,3-7-29-16,2-4-34 0,-10 0-24 0,6 0 11 16,26-15-115-16,-20 4-23 0,-1-2-75 15,-3-1 27-15,3-2-242 0,-1 1 19 16,-1-1 45-16,-3-1 21 0,-2-1 35 0,-1 0 42 16,2 1 16-16,-1 1-14 0,2-2 52 0,-2-1 32 15,2 2-11-15</inkml:trace>
  <inkml:trace contextRef="#ctx0" brushRef="#br0" timeOffset="84375.08">3326 9128 454 0,'-5'-2'435'0,"1"2"-55"0,-1 0-20 15,0 2-48-15,-10 5 13 0,0-2-17 0,-1 0-29 16,2 2-18-16,1 5-17 0,4-2-9 16,-2 1-18-16,-1 0-6 0,6 3-10 0,0-1-14 15,-2 3 4-15,0-1-23 0,2 5-6 16,1-4-17-16,1 4 7 0,4-1-28 0,0 0-6 15,0-11-11-15,0 6-8 0,14 17-10 0,-8-16-2 16,3 0-18-16,3-3-26 0,4-2-14 0,2-3-24 16,1-3-20-16,4-4-36 0,-11 0-28 15,8 0 8-15,5 0-107 0,30-16-48 0,-29 10-33 16,1-3-36-16,0-1 27 0,-3-2-248 0,2 2 4 16,0-1 48-16,-5-1 36 0,3 2 34 15,-1-4 29-15,-3-1 19 0,-3 0 37 0,-2-2 5 16,-3-2 18-16</inkml:trace>
  <inkml:trace contextRef="#ctx0" brushRef="#br0" timeOffset="84652.32">3601 8894 986 0,'-5'-3'339'0,"1"1"-6"0,1-1-51 0,0 6-34 15,-1-2 26-15,1 2 20 0,-1 12-9 16,1 2-1-16,0 2-13 0,0 7-15 0,3-1-11 15,0-10-5-15,0 9-6 0,11 32 0 0,-7-18-10 16,1-1-21-16,-2 1-28 0,1-1-30 0,2-1-10 16,-2-2-8-16,-1-1-18 0,0-3-42 15,0 1-10-15,1-4-31 0,-2-5-23 0,0-3-34 16,1-7-4-16,-1-4-53 0,0-2 10 16,2-4-151-16,-4-2-35 0,0 0-33 0,0 0-32 15,22-23 30-15,-10 8-210 0,-2 1 7 0,1-6 65 16,0 2 26-16,2-2 45 0,2-1-13 0,-4 1 42 15,-1-3 45-15,1 4-12 0,0 1-3 16</inkml:trace>
  <inkml:trace contextRef="#ctx0" brushRef="#br0" timeOffset="84972.68">3835 9177 847 0,'4'-3'351'0,"1"-2"-8"0,-3 5-44 16,-1 0 24-16,0 0-14 0,-2 3 12 16,-1 2-26-16,1-1-30 0,-2 1-25 0,-7 10-18 15,-1-1-21-15,-3 3-18 0,1-5-26 0,0 3-9 16,-3-3-17-16,-1 2-14 0,3-2-15 15,-2-2-10-15,3-2-7 0,-2-1-10 0,4-3-19 16,3 1-2-16,2-2-15 0,1-1-4 16,-1 0-20-16,3-1-6 0,1 0-5 0,0 0-14 0,0 2 4 15,2-3 2-15,0 0-11 0,0 0 6 16,0 0-2-16,20 21 13 0,-7-13 4 0,1 1 12 16,1 0 2-16,3-1 10 0,-1 3-2 15,3-1-3-15,0-2 2 0,-2 3-5 0,0-3-20 16,0-2 16-16,-1-2 7 0,-2 2-10 0,2-4-2 15,-5 2 0-15,-1-4-22 0,-11 0-30 16,8 0 6-16,0 0-117 0,-1 0-56 0,15-17-31 16,-7 8-62-16,-2 1 30 0,3-1-255 15,0-3 38-15,3-3 54 0,4 8 30 0,-3-3 26 16,3-2 36-16,2 3 5 0,2 1-13 16,4 4 89-16,5-1-18 0</inkml:trace>
  <inkml:trace contextRef="#ctx0" brushRef="#br0" timeOffset="86340.84">4681 9160 422 0,'0'-5'453'0,"0"1"-104"16,0 5-47-16,0 2 55 0,0 2-22 15,3 12-10-15,-2 5-10 0,-1-10 10 16,10 28-13-16,-4-10-14 0,1-1-29 0,1-3-2 15,0 0-38-15,1-3-5 0,1-1-21 0,4 2-23 16,-1-5-20-16,1 2-16 0,0-7 6 16,2-2-43-16,-3-3-12 0,-2-7-1 0,1 0 11 15,-12-2-13-15,12 0-6 0,18-14-27 0,-14 4-33 16,-3 2-1-16,1-3-7 0,-3-3-13 16,-1 1-10-16,1-7-13 0,-2 2-4 0,-1-1-2 15,-3-2 15-15,1 3 0 0,-2 0-5 0,0 2 9 16,-1 3-17-16,0 4 15 0,-2 2 4 0,0 0 1 15,0 1-5-15,-1 6-1 0,0 0 2 16,-2-1-8-16,2 2 8 0,0 2 22 0,1 4 4 16,-1-3 11-16,1 4-5 0,3 9 11 0,1 0 23 15,4 3-13-15,0-2 6 0,2 2 13 16,1-1-13-16,0-2 6 0,4-1-7 0,2-2 5 16,-1-2-7-16,1-3-5 0,-3 1-4 15,4-4 3-15,-1-5-8 0,-11-1 3 0,7 0 7 16,17-9-29-16,-14 1-3 0,-1-1-32 0,-3-4-8 15,-2-2-1-15,-1-3-36 0,-2 0-5 16,-4 0-5-16,-1-2-7 0,-3 10-6 16,0-5-5-16,-14-23 4 0,3 17-6 0,-2-2-4 15,-1 7 7-15,-3-4 20 0,-1 4-10 0,-2 1 11 16,-1 3 5-16,0 2 14 0,0 1 7 0,0 4 1 16,3 1-3-16,4 3 10 0,4-2 2 15,2 3 4-15,8 0 2 0,0 0 5 0,-8 0 12 16,8 0 8-16,0 0-3 0,-9 8 5 15,10-6 3-15,4-1-1 0,0 0-6 0,3 2 8 0,13-1-16 16,2-2 19-16,-10 0-1 0,8 0-12 16,4 0 15-16,31-13-5 0,-23 12-2 0,-1-5-7 15,-6-2 2-15,2 0-6 0,-2 1-19 0,0-5 2 16,-5 2-20-16,-1-3-31 0,-4-1-1 16,-3 2 7-16,-2-5 6 0,-4-2-33 15,-1 1 28-15,-3 0 1 0,-3 5 16 0,0 4 3 16,0-3 4-16,-13-12 4 0,8 14-5 0,0 1-5 15,-1 4 19-15,0 0 4 0,0 2 3 0,0 2 2 16,0 0 49-16,6 1 12 0,0 0-3 16,-25 14 19-16,14 1 3 0,-1 2 15 0,4 3 6 15,1 3 13-15,4 4-8 0,-1 2 23 0,1 0-1 16,3-12 5-16,0 7-2 0,0 3-17 16,16 28 24-16,-9-26-17 0,1 2-4 0,0-3-3 15,1-2-22-15,-3-1-5 0,4 1 1 0,-3-1-19 16,-2-5 3-16,1-3-13 0,-2-5 8 15,0-3-13-15,-2-3 13 0,0-1-17 0,0-1 9 16,-1-3-22-16,0-1 2 0,-1 0-14 0,0 0-18 16,0 0 1-16,8-15-30 0,-1-2 0 15,0-2-12-15,0 0-6 0,0-1-2 0,1 0 7 16,1 4-14-16,-3 2 22 0,4 1-5 16,-3-1 18-16,-3 9-4 0,1 0 6 0,-1 0 0 15,1 4 5-15,-2 1-5 0,-3 0 1 0,0 0 18 16,0 0 7-16,19 22 9 0,-12-7-1 15,0 0 10-15,1 5 13 0,0-1 5 16,-1 0-3-16,2 1 6 0,-1-1-8 0,2-2 0 16,-1-1 15-16,0-1-7 0,0-3 12 0,-3-3 5 15,5-1-4-15,0-4-13 0,-2-3-6 16,-9-1-1-16,10 0-1 0,3 0-6 0,15-16 16 16,-15 6-28-16,2-2 20 0,1 2-15 15,-4-5-8-15,1-2 11 0,-2 0-11 0,1-2-2 16,-2-2-11-16,-2 0 6 0,1 3-6 0,-5-1 8 15,-2 6-10-15,-2 1 8 0,0 12-4 16,0-7 4-16,0 0-12 0,0 7 6 0,-13-10-2 16,8 10 9-16,0 3-5 0,0-1-2 15,-7 8 3-15,-1 2 9 0,2 0-4 0,0 5 10 16,2 0 5-16,4 2-2 0,-4 0 9 16,7-1 12-16,2 1-6 0,0-10 1 0,0 4-18 15,12 15 16-15,1-12-2 0,1-3-14 16,2-3-3-16,4 0 4 0,2-5-18 0,0-3-21 15,-10-2-25-15,6 0-40 0,30-10 11 0,-21 1-118 16,-1-3-16-16,-4 2-40 0,1-4-46 16,0-4 28-16,-2 2-259 0,1-1 31 0,-2-3 23 15,-1 0 62-15,-3-2 24 0,-2-1 20 16,0-1 45-16,-3-2 3 0,-2 3 12 0,-1-4 9 16,-3-1 32-16</inkml:trace>
  <inkml:trace contextRef="#ctx0" brushRef="#br0" timeOffset="86583.98">6258 9000 241 0,'-5'-10'443'0,"1"1"-76"0,1 4-34 0,-1-1-42 16,2 2 21-16,-4 2-6 0,4 2-18 16,-1 0 5-16,0 2-9 0,2 3-14 0,-3 9 9 15,0 8-4-15,3 0-3 0,1-9 0 0,0 8-13 16,0 3-29-16,0 4 32 0,15 34-23 0,-9-28-18 16,1-1-22-16,1 1-34 0,-1-5 9 15,0-2-26-15,0-1-26 0,1-1-53 16,1 1-6-16,-1-5-63 0,0-4-26 0,-3-6-24 15,0-7-62-15,-1-1-82 0,-4-3 17 0,0 0-182 16,7 0 31-16,4-10-282 0,-10 3 46 16,7-8 62-16,-6-2 31 0,-1-2 22 0,1 5 37 15,-2 6 43-15,0-4 40 0,-13-17 24 16,8 17 10-16,-3-1 4 0,1 6 10 0</inkml:trace>
  <inkml:trace contextRef="#ctx0" brushRef="#br0" timeOffset="86788.53">6214 9276 744 0,'-7'2'491'0,"2"-2"-61"16,-1-2-37-16,0 2-44 0,2 0-30 0,0 2-25 16,2-4-29-16,-3 2-35 0,5 0-28 0,1-1-20 15,3 1-17-15,1-1-11 0,13-4-23 0,4 2-3 16,5-2-18-16,0-4-26 0,1 6-28 16,3-6-50-16,2 4-2 0,-1-3-101 0,0-2-49 15,-3-1-18-15,1 1-34 0,-4 0-29 16,-2 0 21-16,-5-4-133 0,-2-3-15 0,1 0-40 15,-4 0 32-15,-5 3 11 0,-3-1 21 16,-4-4 57-16,-2 12 86 0,0-5 141 0,-11-13 4 0</inkml:trace>
  <inkml:trace contextRef="#ctx0" brushRef="#br0" timeOffset="87682.59">6598 8994 1365 0,'-10'-9'184'0,"-1"0"14"15,-1 4-11-15,1 3-6 0,0 1-15 0,1-1 27 16,10 2-13-16,-9 0-20 0,1 0 37 16,-4 0 7-16,-13 15-31 0,13-9-1 0,3 1 5 15,1 6 0-15,2-1-2 0,1 3-1 0,1 4 9 16,3 1-11-16,0 1 11 0,1-8-20 0,0 6 17 15,0 3-16-15,17 26 25 0,-10-19-33 16,-1-2-4-16,1 0-26 0,-1 1-11 16,1-2-12-16,-2 1-12 0,2-4-8 0,-2 1-8 15,-2-3-17-15,1-4 11 0,-2-5-8 0,1-2 6 16,-1-3-11-16,-1 0-7 0,1-4-28 16,-1-1 13-16,1-2-24 0,0 0-11 0,-2 0 1 15,0 0 4-15,15-14-36 0,-9 5 6 0,1-5-14 16,0-3-10-16,1 3-15 0,1-5-7 15,0 2-13-15,-1 0-5 0,0 0 17 16,1 2 12-16,1 1-1 0,-2 5-7 0,1 2 14 16,-2 1-1-16,-2 3 20 0,1 2-2 0,0 1 11 15,-6 0-7-15,10 0 6 0,10 17 24 16,-9-3 11-16,-2-2-7 0,-2 1 16 0,2 3 16 16,-2 1 5-16,-1-2 3 0,1 2 2 0,0 0 0 15,0 1-21-15,0-2 20 0,-1-6-14 0,-1-1 19 16,-1-3-17-16,-1-2 14 0,2 0-21 15,-1-1 9-15,1-1 6 0,0-2-5 0,-5 0 0 16,0 0 0-16,14 0-6 0,12-18-9 0,-11 7-8 16,-1-1 8-16,0-3-27 0,1-1 6 15,0-1-12-15,0-1-7 0,0-1-7 0,-2 0 10 16,-1 0-13-16,0-2 21 0,-3 4-1 16,0 1-17-16,-5 0 2 0,-1 5 2 0,-2 2 1 15,-1 9 1-15,0-9 14 0,0 9 0 0,0-8-7 16,-13 0 7-16,8 7-4 0,0 1-7 0,-1 2 12 15,1 0-10-15,-9 8 10 0,1 2 16 16,0 0-17-16,3 3 31 0,3 4-22 0,1-2 26 16,1 3-16-16,3-4 8 0,1-2 14 15,1-4-13-15,0 3 26 0,16 18-7 0,-5-14 9 16,5-3-3-16,2-1-23 0,1-1 12 0,6-3-15 16,-3-4-10-16,-2-5 6 0,-8 0 17 15,5 0-26-15,4 0 16 0,20-14-30 0,-22 6-3 16,0-3-24-16,-3 0 8 0,0-3-5 15,-3-1-12-15,-1-1-9 0,-2 0 13 0,0-5-3 16,1 0 4-16,-3 0 0 0,-2 1 6 16,0 4 4-16,-2 0 10 0,0 4-11 0,-2 5 6 15,4 0 2-15,-4 2 7 0,0 5-3 0,1-3 4 16,-3 3-3-16,0 0 7 0,0 0 0 16,10 12 7-16,-2 1-10 0,1-2 5 0,-1 2 10 15,-1 1 12-15,0 1 3 0,0 0 3 16,-1 1 8-16,-2 1 2 0,-3-7-4 0,0-2 5 15,-1-1-3-15,1 2-5 0,-1-4 14 0,0-5 10 16,0 0-4-16,0 0-2 0,0 6-5 0,0-6 13 16,-12 11-4-16,9-11 18 0,0 0-17 15,-1-1 14-15,1-1-17 0,-1-2 1 16,1-1-7-16,-2-8-4 0,1-1-25 16,3 0 5-16,1 1-14 0,0 1-27 0,0 1-33 15,0-3-24-15,0-4-49 0,16-16 14 0,-4 12-149 16,-1 3-49-16,6 4 29 0,1-2-302 15,3 5 36-15,1-4 49 0,1 8 49 0,2-2 12 16,3 5 52-16,0-4 28 0,2 6-12 0,2-1 58 16,2 1 51-16,0 2-6 0,4 1 9 15</inkml:trace>
  <inkml:trace contextRef="#ctx0" brushRef="#br0" timeOffset="87934.76">8133 8956 553 0,'1'-7'536'0,"1"2"-86"16,-1 2-39-16,1 1-42 0,-1 2-19 0,-1 1-11 16,2 3-30-16,3 13-3 0,2 5 3 15,-2 2-15-15,1 4-31 0,0-2-4 0,0 5-8 16,0-2-29-16,-1 2-13 0,0-1-29 0,0 1-19 16,-1-4-34-16,1 2-19 0,-3-2-49 15,2-1-36-15,-1-8-51 0,-3-2-29 0,2-7-30 16,1-1 9-16,-3-8-169 0,0 0-53 15,0 0 28-15,-4 4-277 0,3-5 7 0,-1-3 51 16,1 0 55-16,-6-11 18 0,6 3 19 0,-6-3 33 16,0 4 33-16,-2-4 7 0,-3 2 27 0,1 1 41 15</inkml:trace>
  <inkml:trace contextRef="#ctx0" brushRef="#br0" timeOffset="88772.99">7901 9186 977 0,'-7'0'388'15,"1"-1"29"-15,3-2-32 0,0 2-40 0,0 0-26 16,2 0-26-16,2 1-16 0,2-3-27 0,1 3-18 16,2-2-31-16,13 2-15 0,4-2-16 15,4-1-20-15,3 3-9 0,2-3-28 16,-1-1 2-16,2 2-45 0,-1-1-26 0,3-6-38 16,1 1-47-16,0 1 2 0,0 2-58 0,-7-4-29 15,2-2-24-15,-3 2-8 0,-2-3-17 16,-2 3 2-16,-3-6 8 0,-5 0 20 0,-3 1 17 15,-2 2 10-15,-4-3 11 0,-3 3 13 0,-3 2 20 16,-1 10-1-16,0-12 17 0,-11-14 2 16,2 20 30-16,-2-5 30 0,-2 2 11 0,0 3 7 15,-6-1 31-15,4 2 4 0,6 1 4 16,0 1 13-16,-2 0 29 0,3 0-10 0,3 2 17 16,1-2 12-16,-3 3-4 0,7 0 13 0,0 0 7 15,0 0-3-15,-7 0-3 0,-2 14 8 16,3 5 11-16,6-8-14 0,0 8 24 0,0 5-15 15,0 2 14-15,0 2-5 0,10 30 7 16,-5-25-20-16,-1-3-14 0,0 1-13 0,1-2-11 16,-1 0-10-16,2 0-10 0,-2 0-9 0,-1-6-7 15,-1-5 7-15,0 2-3 0,0-8-8 16,-1-3-6-16,0-1-4 0,0-6-5 16,0 1-26-16,1-2 0 0,0-1-25 0,-2 0-3 15,0 0-15-15,12-18 6 0,-4 3-35 16,2-3 8-16,1-3-18 0,0 0-8 0,1 1-6 15,2-2 1-15,-1 1-8 0,1 1 18 0,1-1-5 16,-2 4 5-16,0 2 16 0,0 6 1 0,-3 4 8 16,-1 4 5-16,-9 1 17 0,8 0 13 15,12 22 8-15,-8-5 3 0,-1 0 11 0,-1 5 31 16,1 2-6-16,0 1 20 0,2-4-4 16,-2 2 27-16,0 2-27 0,0-5-5 0,0-1-5 15,-1-2 3-15,0-2-5 0,-1-6 2 0,1-1 2 16,1-4-2-16,-2 1 3 0,2-3-22 15,-1-2 6-15,2 0-13 0,20-14 12 0,-12 9 1 16,-2-5-6-16,3-1-3 0,0-1-3 0,-2-3-3 16,2-1-50-16,-4 0 8 0,-1-5-10 15,-2 2 4-15,-1-1-8 0,-2-3 9 0,-1 0-4 16,-3 1 5-16,-3 3-4 0,-3 5 11 0,-1 14-8 16,0-10-12-16,0 2 34 0,-12-5-18 0,6 12 8 15,-1-1 6-15,0 4-13 0,-5 5 6 16,-4 2 19-16,2 2 1 0,0 5 24 15,3 4 3-15,2 2-3 0,1-3 1 0,4 3-4 16,2-1-9-16,1 0-4 0,1-13 21 0,0 5-2 16,15 17-4-16,-8-16-2 0,5 0-3 0,2-5-22 15,1 1-1-15,2-3-33 0,2-4-15 16,1-3-50-16,-11 0-49 0,7 0-56 0,25-15 21 16,-18 7-174-16,2-1 32 0,-1-3-301 15,-1 2 35-15,0-1 59 0,2 1 49 0,0-2 27 16,3 0 33-16,4 2 16 0,5-3 13 0,1-1 67 15,8 2 20-15,-2-2 9 0,5 1 15 0</inkml:trace>
  <inkml:trace contextRef="#ctx0" brushRef="#br0" timeOffset="89216.67">10510 9195 831 0,'4'0'460'0,"-2"3"2"16,2 2-38-16,1 10-8 0,-1 4-12 15,1 5-36-15,1 4 1 0,-2 0-25 0,2 4-24 16,-2 4-33-16,2 7 23 0,-2 1-18 16,0 6-44-16,1 1-20 0,-4-2-35 0,-1-3-36 15,0 0-46-15,0-27-12 0,0 10-56 16,0 2-33-16,0 1-7 0,0-1-13 0,0-6-11 15,0-2-34-15,0-5-44 0,-12 4-51 0,11-19 14 16,0-3-78-16,0-3-50 0,0-2-52 0,1-2 27 16,1-13-242-16,-1 8 9 0,0-6 42 15,0-5 46-15,0-3 44 0,0-1 9 0,0-4 12 16,0 1 42-16,0 1 8 0,0-1 31 16,0 2-40-16</inkml:trace>
  <inkml:trace contextRef="#ctx0" brushRef="#br0" timeOffset="89486.89">10534 9515 401 0,'-7'-21'392'16,"0"3"-53"-16,0-1-33 0,0 4-17 0,-2-2-27 15,6-1-35-15,-1 3-27 0,-2 0 54 0,5 3-2 16,0 0-16-16,1 12-5 0,0-10-15 0,0-4-9 16,14-13-18-16,-5 12-11 0,3 3-2 15,3 1-1-15,3 0 2 0,1 4-23 0,3 3-5 16,1 2-18-16,-12 2 9 0,6 0-22 0,23 14 2 16,-20-4-4-16,0 2-15 0,-3 2-9 15,-3 3-10-15,-2 1-20 0,-3 1 10 0,-4 5-17 16,-4-5 0-16,-1 1 4 0,0-11-9 15,0 6-35-15,-16 14-10 0,6-13 2 0,-1-3-29 16,-4-2-18-16,0 0-41 0,0-7-37 0,3 1 11 16,2-4-105-16,-1-1-12 0,11 0-45 15,-8 0-38-15,-3-10 28 0,7 5-211 0,3-1-9 16,1-3 10-16,2-10 76 0,-2 9 15 0,12-20 20 16,-4 9 46-16,4-3 7 0,0 2 21 15,0 3-7-15,4-1 10 0</inkml:trace>
  <inkml:trace contextRef="#ctx0" brushRef="#br0" timeOffset="89825.29">10860 9218 262 0,'8'-3'430'16,"-2"1"-44"-16,0 0-33 0,-2 2-19 0,-2 4-43 16,-1-1 19-16,-1 2 2 0,-1 0-21 0,-3 9-6 15,0 5 2-15,2-2-25 0,-1 1-8 16,-1 2 4-16,2 0-17 0,0 0-41 16,1 0 3-16,1-2-7 0,0-8-37 0,0 3-22 15,0 2 4-15,12 16-9 0,-2-17-12 0,-2 2-14 16,-1-10-3-16,6 2-25 0,-2-5-1 15,3 1-4-15,1-3-24 0,-5 2 16 0,-2-3-28 16,4 0 11-16,16-17-13 0,-11 7-41 16,-1 0 3-16,-2-2-10 0,-2-3 4 0,-1-3-23 15,-2-2 7-15,-2 1 6 0,-3-1-2 0,-1-1-15 16,-2 1 8-16,-1 11-1 0,0-3 6 0,-14-15-14 16,6 14 8-16,-4 2-16 0,-5 1-4 15,1 5-3-15,-3 2-7 0,4 3-13 0,5 0-16 16,-5 0-32-16,0 0 12 0,-17 13-70 15,17-8-23-15,5-2-49 0,2 1-30 0,3 0 26 16,2-1-251-16,0 1 13 0,4 0 34 0,-1-3 53 16,4-1 17-16,1 2 24 0,1-1 30 15,17-1 12-15,-11 0 38 0,8 0-3 16</inkml:trace>
  <inkml:trace contextRef="#ctx0" brushRef="#br0" timeOffset="90038.36">11249 9254 988 0,'7'-1'451'0,"1"0"-28"0,-4 1-32 15,1 1-12-15,-2 0-2 0,0 3-44 0,0-1 9 16,0 3-28-16,2 10-18 0,2 2-19 0,-3-1-32 16,-2 1-26-16,2 2-25 0,0-1-9 15,-3-2-18-15,1 0-20 0,-1 0-53 0,1-5-26 16,-2-3-34-16,1-2-37 0,-1-1-33 0,1-3-9 16,-1-1-50-16,1 2 10 0,0-4-136 15,-1 0-28-15,0 0-61 0,0 0 29 0,8-9-174 16,-6 5-53-16,6-10 53 0,-2-2 29 0,-1-1 23 15,0-1 46-15,0-1 1 0,0 0 16 16,0-1 48-16,-2-9-19 0,-1 3 28 0</inkml:trace>
  <inkml:trace contextRef="#ctx0" brushRef="#br0" timeOffset="90160.18">11375 9201 1002 0,'-12'-41'312'0,"6"19"-18"0,-3 3-11 0,-3 4-15 16,0 4-21-16,1 3-32 0,-8 0-24 0,1 4-22 16,1 2-10-16,17 2-16 0,-13 0-17 15,2 0-13-15,-10 16-123 0,13-9-48 0,-2 3-68 16,7 0 12-16,1-3-313 0,2-7 15 0,0 7 38 15,0-2 3-15,15 14 37 0,-2-9-3 16,2 4 53-16,2-2 10 0</inkml:trace>
  <inkml:trace contextRef="#ctx0" brushRef="#br0" timeOffset="90515.63">11425 9301 339 0,'13'13'462'0,"-2"0"-52"0,2 4-62 0,-4-5 80 16,-2 0-49-16,-2-2-27 0,-1-1-21 15,2-2-24-15,-4-2-33 0,0 0-13 0,0 0-14 16,-1-1-34-16,0 0 2 0,-1-4-35 15,0 0-3-15,0 0-32 0,0 0-9 0,0 0-11 16,0 7-10-16,-12 0-10 0,9-10 0 16,0 3-8-16,0-2 0 0,1 0-19 0,0-2-12 15,0-2-4-15,2 1-7 0,4-13 0 0,-4 9-15 16,11-20-7-16,1 8 7 0,-1 0-15 16,2 3 13-16,2 1-26 0,1 1 18 0,-1 2-18 15,3 3 19-15,0 3-22 0,4 4 1 16,-2 4-4-16,-12 0 14 0,16 9-11 0,-10 3 4 15,0-2 19-15,-3 3-11 0,-3 2 17 16,-2 1 9-16,0 1-16 0,-4 0 12 0,-2-10-16 16,0 7 3-16,0 1-22 0,0-2-21 15,-12 9-23-15,8-14-28 0,0-1-37 0,-2 6-38 16,3-8-45-16,0 2 19 0,1-3-120 0,1-2-50 16,1-2 30-16,4 1-263 0,-2-2 18 15,0-1 53-15,2-2 43 0,11-6 26 0,-2-2 26 16,1-3 44-16,4-2 10 0,-3-2 32 0,1 0 7 15,0-5 24-15</inkml:trace>
  <inkml:trace contextRef="#ctx0" brushRef="#br0" timeOffset="90759.78">11936 9078 851 0,'7'-25'389'15,"4"0"-56"-15,-6 4 18 0,1 4 16 0,-2-3-27 16,-1 9-18-16,1 1-30 0,-3 5-13 16,-1 5-9-16,-3 3 17 0,2 2-5 0,-3 19-20 15,0 2-15-15,-1 6-26 0,2-1 25 0,-1 3 0 16,1 2-22-16,1-2-4 0,2 0-19 15,-1 5-11-15,1-23-33 0,0 8-7 0,0 4-14 16,0 2-18-16,0-1-15 0,14 27-23 0,-10-34-36 16,1-6-14-16,3-1-3 0,-2-7-104 15,3-2-39-15,-2-4-57 0,-7-2-56 0,14 0 20 16,18-9-203-16,-16 1 38 0,4 0-241 0,-1-4 31 16,-1 0 53-16,-3-2 59 0,-3-3 19 15,-2 2 32-15,-2 1 45 0,-2-2 31 0,-5 3-7 16,-1 13 27-16,0-12 35 0,-11-13 13 0</inkml:trace>
  <inkml:trace contextRef="#ctx0" brushRef="#br0" timeOffset="90940.26">11941 9225 1164 0,'-13'-1'445'0,"2"-1"-35"16,1 0-28-16,4 0-37 0,0 2-23 16,2-1-28-16,0-1-33 0,2 2-32 0,0-2-23 15,2 0-19-15,3 1-16 0,1-1-29 0,1 0-35 16,12-5-49-16,2 1-81 0,4 2 4 0,2-3-154 15,3-1-102-15,0 3 24 0,2-4-239 16,4 2 43-16,0 4 14 0,3-3 32 16,2 2 20-16,-1-1 49 0,5 1 23 0,0-1 27 15,5 1 10-15</inkml:trace>
  <inkml:trace contextRef="#ctx0" brushRef="#br0" timeOffset="91427.06">13328 9013 951 0,'2'-11'394'16,"-2"2"27"-16,1 2-38 0,-2 2-42 15,2 0-44-15,1 5-9 0,-1 5 4 0,5 8 14 16,2 10-6-16,-3 2-26 0,1 4-25 16,0 1-11-16,-1 4-24 0,2 0 1 0,-2 3-22 15,1-4-29-15,-3 1-18 0,3-4-18 16,0-1-17-16,-4 0-19 0,4 0-36 0,-5-8-35 16,1-4-19-16,0-3-25 0,-2-8-46 0,0-6-33 15,0 0 11-15,0 0-124 0,-4 7-58 16,3-10-31-16,-1-1 26 0,-1-1-283 0,-3-7 24 15,1-5 88-15,-2 0 17 0,1-3 25 16,-1 1 35-16,0-3 26 0,0-2 15 0,4 0 32 16,-2-3 5-16,0 1 1 0</inkml:trace>
  <inkml:trace contextRef="#ctx0" brushRef="#br0" timeOffset="91676.22">13330 9115 215 0,'-3'-25'424'0,"0"3"-71"0,3 10-11 0,0-5 1 16,0-1-35-16,0 0-38 0,0 1 46 0,0 4-25 15,0-3-16-15,0 1-8 0,0 3-12 16,8-15-7-16,-1 13-9 0,3 1-30 0,-1 4-20 15,8-1 19-15,1 7-7 0,2 1-29 0,-2-1 4 16,-8 3-29-16,4 0-25 0,19 23-7 16,-16-9 5-16,-3 3-22 0,-3 3-11 15,-1 1-5-15,-5 3-15 0,-3 0 3 0,-2-11-24 16,0 6-5-16,-10 21-30 0,1-19-1 0,-3 1-19 16,0-1-34-16,-4-5-18 0,2 0-37 15,-2-2-22-15,2-2 13 0,4-3-95 0,-4-3-44 16,6-1-67-16,3-5 28 0,5 0-276 15,0 0 33-15,0 0 53 0,-7-10 36 0,12 7 15 16,6-8 70-16,3-2 16 0,8 1 30 0,1 0 17 16,6-2-11-16,4-1 21 0</inkml:trace>
  <inkml:trace contextRef="#ctx0" brushRef="#br0" timeOffset="92039.69">14382 8748 843 0,'2'-10'389'0,"0"2"-45"0,-2 3-31 0,1 0-41 15,-3 1-7-15,-1-1-9 0,1 2 1 16,-3 2-21-16,-2-1-5 0,0 1-10 0,1-1-19 16,-1 2-24-16,-3 0 7 0,-4 0-16 15,-14 20-3-15,10-6 6 0,3-1-10 0,-2 5 3 16,1 0-22-16,1 6 8 0,0 1-12 0,-1 3-7 15,0 4-11-15,0 2-4 0,3 4-8 16,-1 1 5-16,2-1-27 0,3 4-4 0,-1-3-11 16,7 1 6-16,1-3 0 0,2-20-10 0,0 11-5 15,12 33-32-15,-3-29-19 0,2-3-5 16,1-3-24-16,-1-6-19 0,4 0-25 0,1 0-33 16,2-5-45-16,-2-2 13 0,2-4-136 15,-2-4-55-15,6-3-57 0,-11-2 33 0,5 0-244 16,24-12 79-16,-17 4 22 0,-2-1 55 0,0-4 12 15,0-3 15-15,-3 1 54 0,0-3 22 0,4 0 19 16,1-3 34-16,-1-3 5 0</inkml:trace>
  <inkml:trace contextRef="#ctx0" brushRef="#br0" timeOffset="92408.16">14724 8957 1102 0,'-5'-15'381'0,"-2"1"-49"0,0 4 0 16,1 3-13-16,1 0-24 0,1 4-23 15,1 0-20-15,-1 4 6 0,0 1 2 0,-6 7-8 16,3 7-13-16,3 2-17 0,2 8 5 0,2 3-22 16,0-14 6-16,0 7-25 0,0 7-22 0,0-1-18 15,11 34-16-15,-11-31-12 0,2-2 13 16,-2-2-11-16,0-3-20 0,0-14-9 0,0 4-10 16,0 3-8-16,-13 10 12 0,7-20-8 15,0 0 9-15,0-2-20 0,-7 1-15 0,3-3-9 16,2 0-5-16,1 0-25 0,7-3-9 0,0 0-3 15,-7 0 8-15,7 0-34 0,-6 0 13 16,6 0-18-16,0 0 0 0,-8-12-8 0,10 10 13 16,4 1-16-16,-2-1-9 0,1 0 14 15,3 1-1-15,13-3 0 0,-2 1-5 0,4-2-7 16,-3 1-19-16,1-1-20 0,-1 2-21 0,2-2-42 16,-1 1 14-16,-4-3-82 0,2 3-42 15,-2-5-25-15,-3 1-31 0,-3-1 30 0,1 0-180 16,-6 1-16-16,-1 1 17 0,-3 2 34 0,0-2 19 15,0 0 29-15,-2 3 32 0,0-2-7 16,0 6 75-16,0 0-5 0</inkml:trace>
  <inkml:trace contextRef="#ctx0" brushRef="#br0" timeOffset="92607.69">14865 9189 509 0,'-7'-7'312'0,"2"2"-3"0,1 0 11 15,0 2-37-15,0 0 77 0,1 2-21 16,-1 1 4-16,0 1 19 0,0 0 5 0,0 4-40 16,-4 5 4-16,1 4-25 0,0 0-29 15,0 3-3-15,0 2-10 0,7 1-13 0,-4 1-24 16,1-1-44-16,3 2 2 0,-2 0-15 0,1 1-48 15,1-12-12-15,0 3-63 0,0 1-36 16,0-1-63-16,0-2-34 0,0-2-62 0,0 0 15 16,0-5-129-16,0-5-62 0,12 12 27 0,-7-11-273 15,-1 0 12-15,4-1 33 0,-2-2 50 16,-1 2 22-16,5 0 58 0,19-10 29 0,-12 0 35 16,-2 1 3-16,1-5-13 0,-3 4 68 15,3-7 12-15</inkml:trace>
  <inkml:trace contextRef="#ctx0" brushRef="#br0" timeOffset="92807.23">15031 9285 739 0,'2'-4'547'0,"0"1"-58"0,1 1-48 16,-1 1-50-16,-2 2-14 0,0 1-21 0,0 2-24 15,0 1-27-15,0 1-27 0,0 3-12 16,-4 11-47-16,4-10-6 0,-7 20-22 0,3-9-16 16,2-2-45-16,-1-1-23 0,-3 0-56 15,6-4-29-15,-6 3-49 0,4-5-43 0,2-4 7 16,-2-1-120-16,2-4-49 0,-2-2-65 0,2-1 27 15,0 1-255-15,0-2 38 0,0-1 6 0,2-3 57 16,0 1 37-16,0-1 47 0,6-10-10 16,-4-1 68-16,5-4-38 0,-3 1 47 0</inkml:trace>
  <inkml:trace contextRef="#ctx0" brushRef="#br0" timeOffset="93222.33">15242 8957 944 0,'7'-18'403'0,"-3"1"-56"0,1 3 38 16,0 4-59-16,-1 2-5 0,-2 2-28 0,0 1-5 16,1 1-27-16,-1 1-20 0,-2 0-19 0,0 2-7 15,0 2 16-15,0 2-18 0,0 3 7 16,-2 12-17-16,-1 4-1 0,3-11-23 0,-8 29 21 16,6-9-5-16,-3-3 0 0,2 2 3 15,-1 2-29-15,2 1-7 0,-1-1-28 0,3-18 8 16,0 9-17-16,0 3-26 0,0 2-6 0,14 29-6 15,-7-33-18-15,2 0 10 0,-1-6-18 0,2-2-4 16,1-4 0-16,3-3-15 0,-5-4-17 16,2-5-6-16,0 0-8 0,-4 0-16 0,6 0-13 15,12-17-15-15,-9 10-7 0,-5-4 21 0,-2-3-17 16,0 1-3-16,0-3 4 0,-2 0-12 16,-1-1 9-16,-2 2-4 0,-4 3-2 0,0 12-14 15,0-12 3-15,0 5-17 0,-21-7-2 16,2 9-9-16,11 5 4 0,-8 0-36 0,0 0-6 15,-2 0-12-15,-22 9-28 0,21-3 15 0,2 1-113 16,1-3-19-16,7-1-37 0,0 1 29 16,2-1-230-16,3-1-10 0,3-1 19 0,2 0 40 15,3-1 55-15,0-1 13 0,1 1 37 0,4-1 33 16,12-4 10-16,-1 1 31 0,-2-1-41 16,4-3 5-16</inkml:trace>
  <inkml:trace contextRef="#ctx0" brushRef="#br0" timeOffset="93546.69">15435 8654 357 0,'-4'-7'462'15,"0"-1"-35"-15,3 4-66 0,-1-1-9 0,0 2-11 16,0-1-28-16,2 1-16 0,-2 0-18 0,2 1-20 15,2 0-35-15,2 2-3 0,1 0-5 16,15 4-21-16,3 2-12 0,-1 3-9 0,9 8 14 16,4 3-11-16,-4 4 6 0,1 10-3 0,-1 6-12 15,-2 3-17-15,-2 2-17 0,-5 3-3 16,-4 0-14-16,-4 0 13 0,-5-1-25 0,-2 1-11 16,-7-2-22-16,0-22-30 0,-29 44-85 15,4-19-85-15,-7-4 10 0,-4 3-214 0,-9-3 30 16,5 0-320-16,-5-2 56 0,-5-1 45 15,-6-3 41-15,0-3 32 0,-3 0 53 0,1-4 21 16,-1-2 9-16,2-4 37 0,-5-5 22 0,5 3 18 16,3-3 25-16</inkml:trace>
  <inkml:trace contextRef="#ctx0" brushRef="#br0" timeOffset="95587.62">14422 8185 858 0,'0'0'279'0,"0"0"-33"15,0 0 2-15,0 0-25 0,0 0-7 0,0 0-19 16,0 0 2-16,0 0-21 0,0 0-3 0,-13-13-19 16,13 13 7-16,0 0 12 0,0 0-53 15,0 0 23-15,-16-23-35 0,16 20 4 0,0 2-18 16,-2 0-9-16,6 0 8 0,-2 1-19 16,1 1-14-16,4 0 2 0,-2 1-23 0,8 7 19 15,0 2-23-15,-2-2 16 0,-2 2-14 16,1 4-13-16,-2 0 5 0,-3-1-10 0,-1 1 22 15,-2-1-30-15,0-4 13 0,-2-10 12 0,0 9-19 16,0 1-16-16,0-2 20 0,0-2 4 16,0-6-20-16,0 9 11 0,0-3-6 15,0-6-18-15,0 5-4 0,0-5 0 0,0 0-13 16,-10 12 1-16,9-12-26 0,0-3-13 0,0 0 3 16,1 0 2-16,0-3-12 0,1 1-9 0,0-3-3 15,-1 1-6-15,0-3 12 0,11-16 6 0,-6 9-3 16,0 1 2-16,3-4 10 0,-1 5 6 15,0 0 1-15,0-1 15 0,0 4 3 0,-1-2-8 16,-2 5 21-16,1 1-2 0,-3 1 0 0,1 2-2 16,-3 5 19-16,0 0-5 0,0 0 16 15,0-7-17-15,0 7 19 0,0 0 0 0,3-8 16 16,-2 8 19-16,-3 3-2 0,0 2 9 0,1-1 15 16,-1 4-16-16,0 8-6 0,2-8 44 15,-2 14-13-15,2-13 1 0,0 4-5 0,0 1-21 16,0 2 7-16,14 14-2 0,-8-13-8 0,1-6-6 15,0 0-4-15,0-4-3 0,2-2-89 16,0-2-50-16,2-2-33 0,-11-1-28 0,13 0-67 16,1 0 23-16,22-18-246 0,-17 10 48 15,4 0 16-15,0-2 32 0,0-1 8 0,1-1 24 16,-3-1 22-16,5 2 9 0,-3 1 1 0</inkml:trace>
  <inkml:trace contextRef="#ctx0" brushRef="#br0" timeOffset="96136.58">15245 8013 510 0,'-3'-3'368'0,"3"1"-48"0,-2 1-42 15,-2 1-1-15,0 0-26 0,3 3-20 0,1 0-20 16,-4-1-23-16,-3 12 44 0,4-4-6 0,-1 7-4 15,0-7-11-15,4 7-15 0,-2-5-17 16,2 0-21-16,0-3-12 0,0-9-7 0,0 6-14 16,0-6-9-16,0 9-19 0,11 3 1 15,-7-10-19-15,3 0-2 0,-2-3-20 0,1 1 9 16,-1-2-6-16,3 1-7 0,6-6-14 16,-3-3-4-16,1-1-10 0,-3-1-10 0,-1-2-13 15,2 0-11-15,-1 0 3 0,-1 2 6 0,-3-1-18 16,-3 4 9-16,3 0 2 0,-5 2 2 15,2 2-9-15,-1-1 8 0,1 2-3 0,0 2 9 16,-2 1-9-16,0 1 10 0,0 0-10 0,0 0 19 16,0 0 3-16,4 13 4 0,0 3 4 15,3 1-3-15,-1 1 8 0,2 3 7 0,1 1 4 16,2-2 12-16,0-1-7 0,-2 3 17 0,-2 0 6 16,3 1-5-16,-4-3 10 0,-2-1-15 15,1-2 13-15,-5-3-8 0,2-4 0 16,-2 0-5-16,0-10 14 0,0 7-9 0,0-7 10 15,0 6-24-15,-13 5-2 0,9-9-4 0,0 2-8 16,0-4 19-16,-1 1-19 0,1-3-24 16,2-1-10-16,0-1-28 0,0-2-22 0,2-15-31 15,0 12-47-15,13-23-26 0,5 13 14 0,7-1-79 16,7-5-38-16,10-2 25 0,3 0-331 16,4 2 26-16,1 0 38 0,-1 1 41 0,3 2 25 15,2 0 59-15,0 0 11 0,2 1 30 0,0 2 20 16,4 0 2-16,4 2 48 0,7 0-49 15</inkml:trace>
  <inkml:trace contextRef="#ctx0" brushRef="#br0" timeOffset="97680.23">16573 9193 290 0,'0'0'365'0,"0"16"-52"16,-23 7-24-16,21-18-31 0,0 0-28 0,-1-1 4 16,-1-1-9-16,4 0-26 0,0-1 20 15,0 2-29-15,2-2-22 0,-2-2 16 0,0 0-21 16,7 4 18-16,-1-4-29 0,2 0 9 0,-1-3-14 16,8-1-24-16,3-2-11 0,-1-3-1 15,0-1-23-15,1-4 3 0,-1-1-21 0,0-2-3 16,-2-3-1-16,1 2 6 0,-1-2-24 0,-1-6-11 15,-3 1-28-15,-2-2-16 0,1-2-25 16,1 2 6-16,-1-4-35 0,-4-2 7 0,0 1 2 16,-2 1-6-16,-3-3 4 0,-1 0 16 0,1 3-19 15,-1 16 5-15,0-6 23 0,-18-28-14 16,10 26 25-16,1 2 2 0,-4 7 8 0,-3 4 5 16,3 6 9-16,11 4-5 0,-14 0 1 15,-8 20 61-15,11-4 1 0,4 5 14 0,3 6 2 16,0 0 11-16,1 4 10 0,3-16 5 0,0 9 5 15,0 4 4-15,16 36-1 0,-10-29-25 16,6 0 9-16,-1-1-14 0,3-1-2 0,-1-4-21 16,2-2-9-16,1-3 8 0,1-1-17 0,0-4-7 15,1-5 10-15,2-2-18 0,2-2 11 16,-1-4-4-16,-1-5-13 0,-9-1-15 0,4 0-5 16,17-17-4-16,-12 5-19 0,-3-2-9 0,0-1 2 15,-1-4-16-15,-2 0-2 0,0 0-6 16,-3 1 13-16,-1 1 9 0,-3 5-6 0,0 3 9 15,-2 4 0-15,-1 1 11 0,-2 3-2 16,-2 1 20-16,0 0 30 0,7 12 0 0,0 0 3 16,-2 5 1-16,1-2 15 0,1 3-6 15,1-3 14-15,0 2-6 0,0 0 0 0,1-5-25 16,1 1 16-16,0-2-19 0,-1-6-11 16,-2 0 3-16,3-2 4 0,-2-3-23 0,-8 0-53 15,9 0-35-15,16-12 8 0,-14-1-159 16,3-1-60-16,-1-5 26 0,-1 0-298 0,-2-4 43 15,-1-1 44-15,-3 0 37 0,2 2 22 0,-3-2 51 16,-1-2-25-16,1 2 73 0,-1 2 8 16,1 0 29-16,-3-2 12 0</inkml:trace>
  <inkml:trace contextRef="#ctx0" brushRef="#br0" timeOffset="97803.05">17328 8720 852 0,'-12'-4'356'0,"2"0"-34"0,1 3-40 0,-1 1-31 16,1 0-33-16,9 0-18 0,-6 0-56 0,6 0-24 15,-9 0-80-15,-8 18-61 0,9-11-71 0,3-2 9 16,3 0-286-16,1 0 1 0,2 2 28 0,-1-7-8 16,0 0 64-16,14 22 7 0</inkml:trace>
  <inkml:trace contextRef="#ctx0" brushRef="#br0" timeOffset="98468.82">17485 9002 1048 0,'3'5'367'0,"-1"-2"21"0,1 0-40 0,0 1-20 16,3-2-38-16,-1-2-12 0,0 0-35 15,2 0-14-15,0 0-21 0,2 0-23 0,18-12-38 16,-11 7 1-16,0-3-21 0,1-2-11 0,-1 2-11 16,-1-7-11-16,0 3-11 0,-2-2-14 15,-2-1-7-15,0 2-3 0,-3-1-2 0,-3 0-20 16,0 3-3-16,-1 0 3 0,-3 6-9 0,-1 5-8 15,0 0 2-15,0-8 1 0,-13-2-8 0,8 9-4 16,-2 3 3-16,-9 7 3 0,-1 0-9 16,0 3 3-16,2 2 1 0,0 4 20 0,3 3 10 15,0-4-4-15,4 4 11 0,3 4-12 16,4-1 12-16,0-3-4 0,1-12 3 0,0 6-17 16,12 15 20-16,-2-16-16 0,2-4 14 0,1-3-11 15,3 1-10-15,-2-8 8 0,5 2-9 16,-8-2-9-16,6 0 13 0,23-14-6 0,-16 6-10 15,-1-5 1-15,1 0 1 0,-1 0-19 16,-3-1-13-16,-1-1-3 0,-2-2-18 0,-1 0-3 16,-1 1-2-16,2-6-10 0,-3 0 6 0,-2 7 4 15,-4-1-2-15,-1 1-3 0,-6 8 20 0,1-1-5 16,-2 8 3-16,0 0 12 0,0-7 3 16,-13-2-11-16,8 9 7 0,-2 1 3 15,3-1-3-15,-2 1 15 0,1 1-3 0,-6 6-5 16,1-4-7-16,4 1-22 0,2 0-5 0,0-1 3 15,1 3-22-15,3-4 22 0,0 1-6 0,3 0 5 16,-3-4-3-16,0 0 4 0,10 10 4 0,4 0 13 16,-3-2-8-16,4 0 24 0,4 0-14 15,-2-2-15-15,-1 2 2 0,2 2 5 16,-1 0 20-16,0-1 10 0,-3 2 1 0,0 0 9 16,-1-1-1-16,-2-1-9 0,-3 4 21 0,-3-5 7 15,-3 0-3-15,-2 0-5 0,0-8 10 0,0 9-2 16,0-5-7-16,-18 14-3 0,7-7-12 15,0 0 1-15,-8-9 8 0,3 3-38 0,-3 0-24 16,2 0 6-16,5-4-96 0,-3-1-38 0,5 0-42 16,-3 0 21-16,-15-13-291 0,16 6 24 15,0-3 18-15,8-2 41 0,2 4 41 0,2 8 22 16,0-9 2-16,26-13 57 0,-2 10 2 16,6 2-19-16</inkml:trace>
  <inkml:trace contextRef="#ctx0" brushRef="#br0" timeOffset="98811.74">19061 8869 376 0,'21'-2'509'0,"-5"-4"-98"0,-8 5-57 16,-1 4 1-16,-7-3-13 0,5 11-36 0,-5-7-14 16,0 4-29-16,4 7-4 0,-4-6-12 0,0 2-16 15,10 19-8-15,-1-16-25 0,1 5 4 16,4-3-39-16,2-2 10 0,-1-1-34 0,2-1 1 15,3-3-24-15,-1-4-2 0,1 0-26 16,1-2-5-16,0-3-20 0,-10 0 22 16,2 0-21-16,18-12-7 0,-14 2-11 0,-2-1-5 15,1-2-1-15,0-2-19 0,2-1-21 0,-9-2-10 16,1 1 0-16,-1 1-7 0,-7-2-11 0,-2 10-2 16,0-3-12-16,-14-17 0 0,2 14-4 15,-4 0-21-15,-4 5-26 0,-1 1 10 16,-2 3-68-16,4 0-29 0,-5 1-11 0,2 0-47 15,-1 1-29-15,5-2 29 0,3 4-263 0,5-1 26 16,1 2 37-16,5-3 8 0,-1 3 51 16,4 0 48-16,1 0 16 0,0 0-24 0,15-1 55 15,5-1-1-15</inkml:trace>
  <inkml:trace contextRef="#ctx0" brushRef="#br0" timeOffset="99216.81">19430 8823 676 0,'14'12'413'15,"-1"2"-67"-15,-1 0 27 0,0 1-12 0,-3 0-36 16,1 3-17-16,-1-2-11 0,-2-2-14 15,-2-1-26-15,-1-6-18 0,-2 2-11 0,0-3-26 16,-1 2-12-16,0-4-10 0,0 1-2 16,-1-5-25-16,0 0-10 0,0 0-17 0,0 0 6 15,0 0-23-15,-10 6 7 0,7-8-22 0,0-1 11 16,-1 1-22-16,-3-9-1 0,2 0-29 16,1-7 24-16,3 5-18 0,-1-4-8 0,2 8 6 15,0-1-21-15,13-19-8 0,-4 10-7 16,1 4-1-16,4 1-10 0,1 1 5 0,2 2 22 15,-2 3-8-15,7-1-8 0,-1 5-24 0,-5 3 13 16,6 1-4-16,-12 0-6 0,5 0 0 16,17 17 12-16,-18-9-2 0,0 5-7 15,-4 5 0-15,-3 0 7 0,-1 2-6 0,-1-1 13 16,-3 0-23-16,1 2 14 0,-1-2 9 16,0-1-7-16,0 0-10 0,0-4 11 0,0-6-7 15,0-1 2-15,0 0-4 0,1-3 8 0,0 2-26 16,1-4 18-16,0-2-16 0,1 0-25 15,-5 0-19-15,0 0-32 0,25-9-47 16,-13 1 12-16,3-1-143 0,-2-6-75 0,3 3 29 16,5-2-268-16,0 0 5 0,0 1 79 0,1 3 41 15,4-3 21-15,3 2 30 0,-1-1 41 0,7-1 40 16,2-1 22-16,2 0 18 0,0 2 4 0,0 0-36 16</inkml:trace>
  <inkml:trace contextRef="#ctx0" brushRef="#br0" timeOffset="99468.48">20721 8543 278 0,'4'-1'589'15,"-2"2"-84"-15,-1 1-29 0,0 3-35 0,2 10-10 16,-1 5-38-16,2 1-8 0,1 4-5 0,3 4-45 16,-2 0 12-16,0-2-24 0,1 2-17 15,0-1-32-15,-1-2-19 0,3 3-46 0,-3-3-5 16,3-1-66-16,-2-1-28 0,-1-1-10 15,-2-5-98-15,1-3-38 0,-1-5-32 0,-4-3-57 16,0-2 13-16,1-5-173 0,-3-3-60 16,2 1 31-16,-2 0-284 0,2-3 44 0,-3 0 37 15,-3-7 61-15,-1-1 40 0,-4-6 17 16,1 9 30-16,-3-1 26 0,0-2 15 0,-3 5 47 16,-2-1 15-16</inkml:trace>
  <inkml:trace contextRef="#ctx0" brushRef="#br0" timeOffset="100319.25">20525 8813 706 0,'-5'-2'460'16,"0"1"-22"-16,1 0-60 0,2-1-30 0,-3 0-37 16,5 2-17-16,3-2-22 0,0 0-25 0,12-2-16 15,5 1-26-15,4-2-8 0,2 3-30 16,5-3-16-16,1 3-13 0,1-1-16 0,3-2-13 16,1 1-15-16,1 3-21 0,0-3-36 0,-2 3-29 15,-3-3-55-15,-1 2 6 0,0-3-48 16,-2-1-32-16,-6 0-21 0,0-2-14 15,-2-1-12-15,-5-2-22 0,-3-3-8 0,-2 2 11 16,-2-2-9-16,-2 3 15 0,-2-5 17 16,-2 4 66-16,-2 3 10 0,-1 0 40 0,-1 9 23 15,0-8 21-15,0 2 24 0,-18-9 34 16,9 11 4-16,-1-1-1 0,1 3 10 0,-1 0 15 16,0 2-17-16,10 0 38 0,-12 0 10 0,-1 0-14 15,-15 14 26-15,12-8-1 0,3 3-3 0,2 1 8 16,1 2-5-16,3 2 5 0,2 2 8 15,1 2 8-15,1 1 6 0,3 1-3 0,0-8 2 16,0 4-13-16,12 23-4 0,-6-19-1 0,2 3-16 16,-1-1 1-16,4-2-28 0,-4 2-17 15,1-5 7-15,0 0-18 0,-1-5 4 0,-3-3-24 16,1-1 15-16,-2-1-1 0,0-2-22 16,-2 0-2-16,4-3 9 0,-4 0-20 0,0-1 4 15,0 0-6-15,-1-1 6 0,0 0-11 0,0 0-6 16,0 0 9-16,5-11-27 0,-2 6-3 15,2-7-23-15,1-1 6 0,3-1-22 0,1 0 9 16,1-1-4-16,2 1-2 0,-1 2-7 0,1 0 19 16,2 3 2-16,0 1 4 0,0-3-6 15,1 7 6-15,-2-1 13 0,-1 5-1 0,-2 0 3 16,-11 0-4-16,11 0 17 0,11 14-2 0,-11-3 17 16,-1 2 0-16,-3 3 3 0,2 4 14 15,-2 1 24-15,3 2-1 0,-2 0 6 0,-1-1-5 16,2 1 16-16,-1-1 5 0,0-2-10 0,1-3-10 15,-1-5 16-15,0 2-16 0,0-3-1 0,-2-5-5 16,3-4 26-16,-2-1-7 0,-7-1-40 16,7 0 7-16,5 0 4 0,15-16-6 0,-10 5-6 15,-3-4-10-15,2-1 8 0,0-2-8 16,0-1-2-16,-1-3-11 0,0 1 2 0,-2-2-2 16,1 0-18-16,-3-1 25 0,1 2-15 15,-4 0-7-15,-3 5 1 0,-3 1-21 0,-1 4 23 16,-1 12-8-16,0-8-1 0,0 8-1 15,-11-16 3-15,4 15 7 0,2 1 4 0,-1 1-10 16,0 0 6-16,-9 4 15 0,2 7-2 0,-1 2 10 16,1 4 11-16,3 0-6 0,0 2 16 15,4 4-23-15,2-2 3 0,2 2 8 0,2-2-2 16,0-10 5-16,0 3-4 0,10 21-2 0,-2-18-2 16,4-4 14-16,0-2-11 0,5-2-3 0,4-3-33 15,3-2-25-15,2-5-34 0,-12 0-46 16,6 0-56-16,7 0 18 0,29-15-162 0,-27 5-60 15,1 2 33-15,0 1-263 0,5-2 57 0,-2-1 34 16,0-2 61-16,4 3 21 0,2-3 45 16,2 2 4-16,4-2 39 0,4 2 29 0,3 2 46 15,7 5-48-15,0-5 44 0</inkml:trace>
  <inkml:trace contextRef="#ctx0" brushRef="#br0" timeOffset="100924.91">22912 8973 533 0,'-1'3'404'0,"1"-1"-57"0,1 4-10 0,-2-2-43 15,3 1 26-15,1-1-8 0,6 9-16 0,3-6-4 16,4 0-22-16,4-4-23 0,-1-1-21 15,4 0-25-15,1 1-16 0,-12-3-27 0,7 0-6 16,23-10-15-16,-18 0-18 0,1 1-8 0,-2 1-11 16,-2 1-15-16,-1 1-5 0,-1-2-17 15,-3-2 5-15,-2 2-16 0,-2-1-2 0,-2-3-7 16,-2 4-21-16,-5 1-6 0,-1 0-15 16,-2 7 4-16,0 0 3 0,0-7-14 0,0 7-2 15,-24-15 10-15,5 12 3 0,8 3-7 0,-6 0 1 16,-4 0 3-16,-26 14-6 0,19-6-6 0,3 3-1 15,1 2 14-15,4 0 10 0,1 2-10 16,3 2 20-16,0 1 4 0,4 2 11 0,1 3-1 16,2 0-4-16,5 1-3 0,4-13 13 15,0 5-22-15,18 21 15 0,-4-21-15 0,5 1 12 16,5-4-17-16,0-4-5 0,3-2 13 0,4-2-29 16,5-1-5-16,0-1-37 0,-19-3-43 0,11 0-20 15,7 0 10-15,36-16-98 0,-39 8-54 0,1-4-40 16,-3-2 25-16,-1 2-265 0,-2-8 23 15,-4-1 61-15,0-1 22 0,-5-1 52 16,0-3-6-16,0 1 37 0,-2 0 37 0,-3 3-3 16,-2-5-8-16</inkml:trace>
  <inkml:trace contextRef="#ctx0" brushRef="#br0" timeOffset="101589.67">23665 8810 768 0,'-6'-11'349'16,"-3"2"-23"-16,2 1-6 0,-2-1-42 0,-2 3 14 15,4 2-2-15,0 1-16 0,3 1-21 0,-3 2-5 16,7 0-6-16,0 0 0 0,-21 12-18 15,12 0-6-15,2 2 7 0,0 6-22 0,2 2 2 16,4 7-7-16,1 1-15 0,0-15-1 16,0 6-17-16,14 32 3 0,-7-20-17 0,5-3-16 15,0 0-21-15,4-1-12 0,-2-2-1 16,5-5-3-16,-3 0-1 0,2-5-21 0,1 0-16 16,1-3-5-16,-1-4-45 0,2-3-6 0,-2-2-16 15,-2-5-14-15,-8 0-22 0,4 0-13 0,17-14-26 16,-12 1-10-16,-2 0-14 0,-2-3-8 15,1-3-26-15,-4-2 17 0,-1 1-5 0,1-2 13 16,-1-3 12-16,-1 0-27 0,-2-1 8 0,1 1 19 16,-2-4 5-16,-1-1 1 0,-2 2 32 15,-1 3 2-15,-1 1 10 0,-1 12 15 0,0-1-4 16,0-4 2-16,-14-13 4 0,7 18 5 16,0 3 3-16,2 0 61 0,-9 2 10 0,5 4-2 15,3 0 19-15,6 3 11 0,-7 0 14 0,0 0 1 16,0 0 1-16,-11 18 16 0,8-3 6 0,1-2 5 15,3 8-13-15,1 3 5 0,3 4 8 0,-1 4 7 16,3-16 3-16,0 7-12 0,0 6 30 16,17 28-4-16,-7-28-9 0,1 1-25 15,2-2 0-15,3-2-2 0,-1-2-10 0,3-2-12 16,0-1-7-16,1-4-17 0,2 0 11 0,3-5-22 16,2 0-4-16,-2-7-14 0,-1 0-13 0,1-2-1 15,-1-3-23-15,-14 0 2 0,7 0-16 16,17-12-16-16,-15-1-3 0,0 3 1 15,-2-4-6-15,0-1-17 0,-3-1 8 0,1-2 19 16,-3 2-14-16,-1 2 23 0,-2 0-5 0,-2 3 1 16,-2 1-6-16,-1 3 18 0,-2 2-4 0,-1 3 4 15,0 2 5-15,-4 2 5 0,2 1-2 16,-1 1 23-16,-3 9-5 0,-1-4 13 0,3 8-11 16,1-2 25-16,1-1 2 0,2-7-10 15,0 1-11-15,0 4 10 0,13 13-10 0,-8-14 10 16,6-1-18-16,3-3 11 0,0 0-19 15,1-4-19-15,-2-3-51 0,-5 0-65 0,5 0 14 16,14-15-211-16,-11 4 31 0,-2-4-275 0,-3 0 5 16,2-2 53-16,-4 0 35 0,-2-4 58 15,-2-1 31-15,0 3 18 0,-2-3-1 0,1 5 68 16,-4 5 29-16,0-1 11 0,0-3-17 16</inkml:trace>
  <inkml:trace contextRef="#ctx0" brushRef="#br0" timeOffset="101729.04">24427 8928 1082 0,'-18'-9'418'0,"1"1"-56"15,-1 0-31-15,2-1-40 0,2 4-26 16,3 2-35-16,1 1-10 0,2 0-58 0,1 1-27 16,7 1-15-16,0 0-106 0,-7 0-50 15,7 0-65-15,0 0-65 0,-9 0 18 0,1 12-269 16,9-6 21-16,1-2 19 0,8 8 10 0,4-2 45 16,-2 0 35-16,4-1 9 0,0 5-26 15</inkml:trace>
  <inkml:trace contextRef="#ctx0" brushRef="#br0" timeOffset="101941.61">24420 9000 278 0,'10'10'426'0,"-2"-3"-53"0,-2-2-33 0,1-1-28 15,0-2-39-15,-3 2 46 0,1 0-20 16,2 10 1-16,2 1-10 0,-2 2 4 0,1 1-20 16,-1 5-36-16,2 2 1 0,-3 3-29 15,-1 2 9-15,0-1-18 0,0 0-21 0,-4 0-30 16,1 5-6-16,-2-2-30 0,2 0 8 0,-2-17-30 16,0 7-15-16,0 5-22 0,-14 24-23 15,11-30-23-15,0-1-35 0,1-9-8 0,-2-4-49 16,3-2 10-16,-2-6-76 0,1 0-76 15,0-3-57-15,3-1 26 0,-2 0-266 0,1-2 7 16,2-12 33-16,-2 9 55 0,0-8-1 16,0-4 56-16,12-22 7 0,-7 19 40 0,-1-2 47 15,1 1-24-15,-3 1 25 0</inkml:trace>
  <inkml:trace contextRef="#ctx0" brushRef="#br0" timeOffset="102202.81">24540 9186 676 0,'0'-9'449'15,"0"1"-73"-15,0 1 45 0,0 0-44 16,1 0-16-16,0 2-12 0,-1-3-45 0,13-13 5 15,-5 8-44-15,5 2-7 0,0 3 1 0,3-2-19 16,1 1-18-16,-1 6-23 0,6 0 9 16,-1 2-37-16,-11 1-20 0,19 13-15 15,-9-2-15-15,-1 3-12 0,-7 0-11 0,0 1-10 16,-2 2-10-16,-5 0 20 0,-1 0-11 16,-3 0-8-16,-1-10-9 0,0 4-5 0,-11 17-34 15,3-15-16-15,-1-2-32 0,1 4-30 0,-3-6-17 16,0-6-38-16,1-1-43 0,-1-2 13 0,11 0-138 15,-13 0-80-15,-16-11 33 16,17 3-279-16,3-2 53 0,5 0 44 0,-3-4 27 16,2 1 41-16,4-2 40 0,1 7 37 0,0-7 26 15,14-23 17-15,-4 16-5 0,1-3 57 16,3-1-11-16</inkml:trace>
  <inkml:trace contextRef="#ctx0" brushRef="#br0" timeOffset="102442.45">24834 8807 439 0,'6'-10'457'15,"-1"3"-85"-15,1 2-51 0,-1 2 64 0,-1 3-22 16,0 3-7-16,-1 0-21 0,6 11 1 0,1 4-11 16,-2 6 1-16,0 1-20 0,1 3-10 15,-1 5-31-15,0 2-11 0,-2-2-6 16,3 0-36-16,-2 0-30 0,0-3 0 0,-2-2-17 16,1-2-39-16,0 2-8 0,0-5-13 0,-1-2-76 15,-1-2-44-15,0-5-10 0,-1-3-45 16,1-4-43-16,-1-2 11 0,2-2-165 0,-3-1-54 15,-2-2 29-15,0 0-272 0,0 0 5 16,0 0 60-16,10-13 32 0,-8 9-2 0,-1 1 68 16,0-2 11-16,-2-1 59 0,0 0-27 0,-1 1 55 15,-5-9 18-15,-1 4 25 0</inkml:trace>
  <inkml:trace contextRef="#ctx0" brushRef="#br0" timeOffset="102707.15">24885 9126 661 0,'-6'-5'401'0,"0"0"-65"16,2 3 32-16,1-3-29 0,1 0-30 0,1 2-7 15,1 1-20-15,1-3-4 0,1 1-23 0,8-7-9 16,1 7-26-16,3-1-2 0,2 0-13 16,3 3-9-16,1-3-21 0,4 3-17 0,1-1-19 15,-1 3 6-15,-14 0-22 0,5 0-9 16,2 0-19-16,-1 0-28 0,19 12 12 0,-21-2-14 16,-1-3-18-16,-1 8 11 0,-1-5-15 0,-2 2-6 15,-1 4-1-15,-1-1 9 0,1 0-9 16,-2-3-21-16,-1 0-26 0,-2-2-40 15,-2-3-33-15,1-2-36 0,-1 2 11 0,1-2-101 16,-1-3-37-16,0 0-79 0,-1-1 28 0,0-1-247 16,0 0 25-16,0 0 41 0,0 0 61 15,0 0-11-15,0 0 59 0,1-13 23 0,-1 7 34 16,1 0 12-16,-1-1 4 0</inkml:trace>
  <inkml:trace contextRef="#ctx0" brushRef="#br0" timeOffset="102861.06">25215 8961 836 0,'-7'-14'423'15,"2"-4"-64"-15,1 4-13 0,-2 0-21 16,0 3-47-16,1 2-38 0,0 4-51 0,1 1 15 16,0 0-42-16,1 1-19 0,-3 1-87 15,6 2-43-15,0 0-52 0,-7 0-35 0,-14 11-45 16,15-1 13-16,1-3-193 0,4-1-71 0,1 4-6 16,0-2 2-16,15 17 38 0,-1-7 35 15,1 0-17-15,6-4 16 0</inkml:trace>
  <inkml:trace contextRef="#ctx0" brushRef="#br0" timeOffset="103169.88">25478 9106 756 0,'22'0'270'16,"-2"0"-8"-16,-11 0-6 0,17-12-9 15,-10 3 8-15,-1 2-31 0,-3-1 50 0,-2-2 4 16,-2 3-15-16,-2-2 8 0,-2 1-7 0,-3 4-22 16,0-1 1-16,-1 2-27 0,0 3-17 15,0 0-19-15,-10-3-30 0,-4 8 9 0,-3 4-3 16,0 2-14-16,-1 4-2 0,0 2-28 0,0 2-17 15,2 0 2-15,3 1-1 0,0 1-16 16,6-2-3-16,0 1-4 0,4-1-3 0,2-4-19 16,1-7 12-16,12 18-10 0,-2-15-1 0,6-1-10 15,1-2 11-15,3-4-19 0,3-1-13 16,-1-2 0-16,-10-1-5 0,7 0-12 0,1 0-31 16,2 0-42-16,21-15-52 0,-20 11 11 0,-6 0-140 15,0-1-65-15,0-4 30 0,-3 4-302 0,0-1 31 16,-1-1 34-16,-1 5 66 0,-3 0 16 15,6-3 32-15,-5 3 28 0,2-1 31 0,8 2 6 16,2-3 73-16,2-1-6 0,6 4-7 16</inkml:trace>
  <inkml:trace contextRef="#ctx0" brushRef="#br0" timeOffset="104575.12">27081 8968 1017 0,'-5'-13'335'15,"1"5"-44"-15,0-3-35 0,-4 1 90 16,1 3-32-16,-2 3-19 0,0 2-20 0,9 2-26 16,-16 0-26-16,-18 17-10 0,13-3-14 15,2 5-14-15,0 3 9 0,1 3-30 0,-1 0 9 16,3 1-15-16,2 0-5 0,0 2-21 0,5 0-9 16,5 1-5-16,2 0-17 0,2-15-9 15,0 3 3-15,15 24-9 0,-2-24-12 0,2-2-27 16,4-2 0-16,0-4 12 0,3-3-7 0,2 0-29 15,1-5 6-15,0-1-12 0,-13 0-12 16,7 0-11-16,26-16-10 0,-22 6-22 0,0-2-30 16,-3-3-6-16,-1-1-27 0,2-1 5 0,-2 2 9 15,-4-1 9-15,0-1-27 0,0 2 42 16,-5 0-6-16,-2 1 15 0,-3 4 17 0,0 2-3 16,-1 4 3-16,-1 0 1 0,-1 3 26 15,-2 1 16-15,-2 1 29 0,0 3 10 0,0-1-3 16,0 4 15-16,-3 7 17 0,0 3-7 15,-7-2 10-15,11-1-2 0,1-6-11 0,0 5 6 16,0 0 12-16,14 18-10 0,-6-16 2 16,1-5-7-16,0 1-3 0,1-4-18 0,-1-1 5 15,0-5 6-15,0-1-14 0,0 0-15 0,-9 0-7 16,13 0 10-16,15-10-16 0,-11 3-20 16,-2-3-10-16,0 0-26 0,0-2-3 0,0-3-15 15,-3 1-22-15,2-5 1 0,-3 1-8 0,-1 3 10 16,1 0 3-16,-2 1 10 0,-3 5 1 15,-2 0 14-15,-2 4 7 0,0 2 3 16,-2 3 14-16,-1 0 19 0,-1 0 15 0,-1 4 27 16,0 2 0-16,-3 6 13 0,0 5 8 0,0-3 20 15,2 2 4-15,-1 0 1 0,5 3 2 16,0-11 19-16,0 6-24 0,0 2 15 0,16 16-21 16,-8-17-6-16,3-1 13 0,3-4 1 15,1-2-9-15,4-1-29 0,-2-2-5 0,3-3-4 16,1-1-4-16,-11-1-9 0,7 0-21 0,18-14-7 15,-17 5-11-15,2-1-30 0,-2-6-8 16,-2 3 0-16,-1-4-9 0,-1 2-8 0,0-3-2 16,-2 3 5-16,-2-2 14 0,1 2 6 15,-5-1-8-15,1 4 15 0,-4 0 3 0,0 4 5 16,0 4 0-16,1-1 7 0,-3 2 1 0,1-2 9 16,0 1-5-16,-1 1-4 0,0 2 17 0,1 0-5 15,-1-2 8-15,1 3-4 0,-2 0 15 0,0 0-7 16,0 0 1-16,7 0 0 0,10 20 11 15,-8-8 12-15,1 4 0 0,0-1-11 0,-2 0 4 16,-1 2 6-16,0 0 11 0,-2-1-2 16,-2 2-10-16,-1-7 8 0,-2-1-4 0,0-10 6 15,0 5-9-15,0-5 4 0,0 7 2 16,0-7-10-16,-11 15 7 0,9-13 6 0,-2-2 9 16,1 0 9-16,0 0-13 0,0-3-2 15,0 1-5-15,1-3-2 0,-1 3 6 0,2-5-16 16,1 0 20-16,1-13-23 0,-1 11-11 0,9-20 1 15,-1 9 16-15,2 1-6 0,-1-1 0 16,3 3-9-16,1 3-4 0,0 0 4 0,0 3-10 16,0 2 16-16,1 0-14 0,3 1 13 15,1 6-8-15,0 1 8 0,-7 1-5 0,3 0 4 16,2 0-17-16,15 13-4 0,-18-5 2 0,0 6-10 16,-1 0 17-16,-2 1 0 0,-2 2 0 15,0 0-13-15,-1 2 23 0,-2 0-19 0,1-2 21 16,0-3-1-16,-1 0-15 0,0 1-12 15,-3-7 30-15,1 4-22 0,-1-9 15 0,1 2 0 16,-1-3 19-16,1 0-11 0,0-2 7 0,-3 0-5 16,0 0 2-16,0 0-9 0,9 0 9 15,12-14-16-15,-8 3 1 0,-2 0 6 0,-1-3 9 16,2 1 4-16,-2-4-12 0,1 0-11 0,-4 0 1 16,2-2 8-16,-3 0-7 0,1 0 1 15,-4-1 14-15,-2 3-33 0,-1 3-15 0,0 14-8 16,0-13-22-16,-12-11-43 0,7 16-38 15,-2 4 15-15,0-1-132 0,-6-2-63 0,2 3 30 16,6 3-296-16,5 1 51 0,0 2 46 0,3-1 56 16,3 1 21-16,9 5 34 0,3 1 23 15,2 2 21-15,5-1 25 0,-3 4 27 16,0-2 4-16</inkml:trace>
  <inkml:trace contextRef="#ctx0" brushRef="#br0" timeOffset="105020.8">28579 9209 1030 0,'-1'2'423'16,"2"2"-25"-16,-1-1-10 0,3 3-15 0,-1-3-10 16,1 0-25-16,2-1-41 0,0 1-10 15,10 2-34-15,-1 1-16 0,-1-3-17 0,-13-3-14 16,15 0-31-16,0 0-13 0,1 0-27 16,18-14 8-16,-16 10-24 0,-2-3-12 0,2 0-25 0,-3-1-6 15,0 0 1-15,-2-4-12 0,1 0-24 16,-5 0-16-16,0-2 4 0,0 0-2 15,-2 5-22-15,-5 0 1 0,-2 1-17 0,0 8 13 16,0 0-7-16,-14-12 6 0,-1 7-15 0,-8 5 10 16,13 0-6-16,-7 0 17 0,-23 17-18 15,17-6 12-15,0 0-16 0,4 3 16 16,1 1 1-16,1 4-1 0,0-2-1 0,5 2 8 16,2-1 5-16,5-1 8 0,2 0-9 0,2-3 25 15,1-14-11-15,0 14 14 0,19 13 8 16,-7-15-2-16,3-4-2 0,1 1 10 0,3-6-9 15,-3 1-16-15,4-1 26 0,1-1-14 0,-11-2 6 16,5 0-14-16,5 0-15 0,2 0-10 16,-2 0-1-16,23-12 7 0,-21 5-20 0,-6 1-7 15,1 2-23-15,-5 1-37 0,-3 1-16 16,0-2-39-16,-3 3-28 0,-1 0 15 0,0 0-155 16,-3-1-45-16,1-1 30 0,-2 1-265 15,-1 1 33-15,1-1 50 0,-1 2 34 0,0 0 23 16,0 0 36-16,0 0 62 0,0 0 7 15,0-7 14-15,0 7 13 0,0-9 29 0</inkml:trace>
  <inkml:trace contextRef="#ctx0" brushRef="#br0" timeOffset="106171.36">29731 8781 687 0,'0'0'291'0,"0"-13"-6"0,0 13-26 16,-24-23 5-16,24 18-10 0,0 1-11 0,1-2-18 15,-1 3-26-15,-1-2 22 0,2 2-5 0,-1 3-38 16,0 0-25-16,0 0-2 0,0 0-20 16,-1-9 11-16,1 13-4 0,0 1 13 0,0 2-3 15,0 16-1-15,0-10-7 0,0 10 5 16,0 7 7-16,0 1-20 0,0 5 0 0,0 0-15 15,0 1 9-15,0 1-16 0,11 37-24 0,-9-39-6 16,-2-2 10-16,2-3-28 0,0 3-5 16,-2-2-1-16,0-6-4 0,1-4-13 0,-1-11 18 15,0 3-25-15,0 0 21 0,0-3-12 0,0-1-7 16,0-2 1-16,0-8 12 16,0 7 0-16,0-7-15 0,0 0-5 0,0 0-4 15,0 0-2-15,11 10 4 0,-9-9-12 0,1-2 8 16,3 1-10-16,0 0 1 0,2-3-17 15,3 3 14-15,4 0-13 0,4 0 9 0,3 0-7 16,26-5 21-16,-35 5-19 0,9 0-1 0,3 0 6 16,4 0 4-16,0 0-3 0,0 0-15 15,-1 0 6-15,-1 0 0 0,-2 0-10 0,-4 0-12 16,-2 0-5-16,12-12 5 0,-22 11-20 16,-1 0-14-16,-2 0-28 0,-2-1-33 0,0 0 10 15,-1 0-112-15,1-1-38 0,-4 0-27 0,0-1-57 16,-2-1 32-16,0-1-248 0,2-2 29 15,-14-15 77-15,5 7 22 0,-2-1 35 0,-2-2 26 16,-1 2 51-16,-1-2-18 0,-2-1 39 0,1 1 16 16,-1 2-46-16</inkml:trace>
  <inkml:trace contextRef="#ctx0" brushRef="#br0" timeOffset="106527.32">29653 8794 484 0,'0'0'422'0,"0"0"-60"0,0 0-23 0,0 0-25 16,0-2-41-16,0 2 57 0,2 0-48 15,0 0-6-15,1-1-18 0,1 0-26 0,0 0-15 16,0 0-20-16,4-2-12 0,8 0-32 16,-1-2-8-16,3 0-7 0,3-2-30 0,1 3-2 15,1 2-7-15,-3-3-5 0,2 2-14 0,-1 1-27 16,-1 1-29-16,0-1-24 0,-3 1-45 16,-2 1 5-16,-5 0-98 0,2 0-58 0,-1 0-56 15,-1 0 24-15,-1 0-283 0,-1 0 23 16,1 11 27-16,-7-7 51 0,-2-1 48 0,0 1 27 15,-3-1-11-15,2 0 59 0,-2 1-21 0,-8 7 17 16</inkml:trace>
  <inkml:trace contextRef="#ctx0" brushRef="#br0" timeOffset="106772.46">29711 9068 411 0,'-1'1'455'15,"0"1"-16"-15,3-1-28 0,-2 0-41 16,5-3-17-16,-3 2-35 0,3 0-29 0,1-1-29 16,0 1-34-16,2-1-15 0,7 0-31 0,4-4-18 15,-5 3-14-15,5-1-15 0,0 2-11 16,-2 0-29-16,2-2-42 0,0 3-31 0,-3 0-36 16,-3-2 1-16,-3 2-126 0,3 0-52 0,1 0 18 15,3 0-325-15,19 12 26 0,-18-10 43 16,3-2 33-16,1 4 29 0,1 0 26 0,2 5 35 15,1-6 7-15,-1 6 20 0,2 1 13 0</inkml:trace>
  <inkml:trace contextRef="#ctx0" brushRef="#br0" timeOffset="107320.92">30365 9283 586 0,'0'-2'387'0,"0"-1"-34"0,0-1-11 15,0-1-43-15,0 3 13 0,0-1-12 0,0 0-20 16,0 1-37-16,0 0-28 0,2 2-2 15,-2 1-3-15,0 0 9 0,2 1-23 0,-2 3-3 16,1 2-17-16,2 9 23 0,1 2-20 16,-2 1-2-16,0 2-19 0,0 0-23 0,1 2-4 15,1 0-9-15,-2-2-9 0,6 1-6 16,-2 3-26-16,-2-4 15 0,-2-5-22 16,1 0 4-16,3-2-17 0,-4 1-14 0,1-5-19 15,1-3-22-15,-4-1-42 0,3-1 1 0,-1-4-34 16,-1 3-59-16,2-4 14 0,0 0-137 15,-3 0-30-15,0 0-45 0,0 0 29 0,10-11-261 16,-7 6 53-16,-1 0 33 0,5-7 47 16,-2 2 14-16,-1 0 37 0,-2 2 34 0,-1 2 30 15,0-1-2-15,0 2 20 0,1-2 19 16</inkml:trace>
  <inkml:trace contextRef="#ctx0" brushRef="#br0" timeOffset="107644.89">30586 9273 962 0,'2'-4'339'0,"0"3"6"16,-2 0-36-16,2 1-38 0,-1 0 26 0,-1 1 1 15,0 2-14-15,2 1-9 0,-2 0-14 16,0 2 1-16,0 2-17 0,4 9-17 0,2 4-2 15,-6-1 3-15,3 1-34 0,-1 1-26 0,5-2-13 16,-5 2-16-16,0-1-14 0,1-3-17 16,-1 3-9-16,-2-7-6 0,2-4-31 0,-2 0-27 15,0 0-35-15,0-3-38 0,0-2-32 16,2 2-64-16,-2-2 13 0,0-3-140 0,0 2-42 16,0-1 26-16,3-2-276 0,-1 1 42 15,0-2 43-15,-2 0 49 0,0 0 27 0,0 0 11 16,0 0 14-16,0 0 59 0,0 0 16 0,9 0-10 15,15-12 24-15</inkml:trace>
  <inkml:trace contextRef="#ctx0" brushRef="#br0" timeOffset="108460.05">31657 8618 684 0,'0'0'332'0,"0"0"-36"0,0 0-16 16,0 0-27-16,0 0 17 0,0 0-54 15,0 0 4-15,5-22-20 0,-7 21-22 0,-1-1 9 16,-1 1 2-16,0 0 0 0,-2 1-13 0,0 1-31 15,-9 7 8-15,-4-2-6 0,4 3-9 0,-5 4 3 16,1 3 3-16,4 1-5 0,-4 3-6 16,0 2-11-16,1 7 18 0,1-1-14 15,2 4 6-15,1 0-17 0,-1 1 1 16,6 2-7-16,2 2-8 0,4-1-28 0,3-18 24 16,0 9-34-16,15 33 7 0,-5-28 1 0,4 1-13 15,-1-3 1-15,4-6-33 0,0 0-2 16,4-2-25-16,-4-3-41 0,4-4-29 0,-1-1-67 15,3 0 12-15,-3-1-120 0,4-4-43 16,-1-2-36-16,-1 0 29 0,3-4-239 16,0 1 21-16,-3-4 32 0,1 1 44 15,-10-1 5-15,5 0 42 0,23-10 3 0,-19 5 25 16,-2-3 20-16,0 0 45 0,-1 0 14 0</inkml:trace>
  <inkml:trace contextRef="#ctx0" brushRef="#br0" timeOffset="108773.39">32074 8891 613 0,'0'-5'438'0,"1"1"-71"15,-1-1-51-15,0 2 37 0,0 0-23 0,1 1-40 16,-1 0-34-16,0 2-15 0,0 0 3 15,2 0-16-15,-2 4 7 0,2 1-20 0,0 11-19 16,0 3-10-16,2 5-6 0,-3-1-29 0,-1 2 2 16,2-1-17-16,0 0-15 0,0-2-27 15,0 0-13-15,0-3-5 0,-1-2-37 0,-1-2-25 16,3-5-51-16,-3-3-51 0,2 1 9 16,0-2-109-16,0-3-74 0,1 1 25 0,-1-2-293 15,2-1 24-15,0 1 50 0,1-2 28 0,-5 0 28 16,0 0 49-16,0 0 8 0,9 0 30 0,-2 0 18 15,6 0 34-15,1 0-8 0</inkml:trace>
  <inkml:trace contextRef="#ctx0" brushRef="#br0" timeOffset="109008.01">32522 9158 1109 0,'0'4'443'0,"2"3"-35"0,-2-2-23 15,0 2-27-15,0 0-27 0,-2 1-37 0,2 2-21 16,0 1-22-16,0 2-36 0,0 3-22 16,0 2-23-16,-11 21 0 0,9-24-22 15,-2 3-47-15,-3-1-24 0,0-2-54 0,2-5-56 16,1 1 3-16,-1-6-154 0,1 0-66 0,2-2 25 16,0 0-280-16,0-1 38 0,-2-2 37 15,4 0 40-15,0 0-1 0,-1 0 53 0,2-1 2 16,0-1 51-16,-1-1-17 0,5 1 10 0</inkml:trace>
  <inkml:trace contextRef="#ctx0" brushRef="#br0" timeOffset="109540.43">32930 8892 584 0,'6'-1'406'15,"-4"1"-54"-15,-2-5-32 0,4 8-42 0,-1-2 20 16,-3-2-13-16,2 1 5 0,-4 1-29 0,2-2-10 16,0 3-15-16,2 0-11 0,6 3-10 0,-8 3-27 15,2 4-6-15,-3-4 19 0,1-2-3 16,0 6-26-16,0 5-7 0,0 3-7 15,0 5-4-15,0 4 5 0,0 1-18 0,0 4-15 16,11 32 26-16,-2-36-3 0,1 3-16 16,-4-9-12-16,1-2-14 0,-3-3-11 0,6-2-9 15,-6-2-56-15,2-4-13 0,-1-4-13 16,4 1-25-16,-5-5-47 0,3 1-29 0,-4-4-52 16,-3 0 14-16,0 0-125 0,9-12-51 0,-5 5 28 15,-6-1-232-15,4-4-55 0,-2 5 56 0,0-3 42 16,0-3 17-16,0-2 57 0,0-2 16 15,0-5 18-15,0 2 39 0,0-2-4 0,0-2 48 16,0 0 9-16</inkml:trace>
  <inkml:trace contextRef="#ctx0" brushRef="#br0" timeOffset="109910.56">33022 8562 1136 0,'2'0'345'0,"2"-1"-44"0,5 0 61 15,7 1 0-15,3 1-22 0,9 1-33 0,-1 4-6 16,11-3-27-16,-4 6-23 0,2 2 5 0,9 3-29 15,-1 5-15-15,4 3-6 0,3 3-10 0,1 10-29 16,-2 1-8-16,-3 9-10 0,-5 7-12 16,-5 6-8-16,-6 2-15 0,-9 6-11 0,-7-5-12 15,-5-3-3-15,-4-3 2 0,-6-30-9 16,0 12-9-16,-22 46-47 0,2-41-36 0,-3-1-48 16,-10-3-49-16,0-4-59 0,-3-3 16 0,-7-1-158 15,-9 1 27-15,1-5-339 0,-6-3 87 16,1-1 39-16,-3-1 4 0,2-6 61 0,3-1 38 15,-1 3 27-15,1-6 27 0,2 2 0 16,-1-1 20-16,5-2 62 0,4 0-37 0</inkml:trace>
  <inkml:trace contextRef="#ctx0" brushRef="#br0" timeOffset="136341.83">29908 9939 687 0,'0'0'286'16,"0"0"-14"-16,0 0-9 0,0 0 6 0,0 0-28 15,0 26 2-15,28-26-26 0,6 0-27 16,5 0 33-16,-16 0-8 0,16 0-5 0,12 0-11 15,8 0-17-15,13 0-21 0,6 0 1 16,12 0-18-16,11 0-19 0,10 0-4 0,8 0-12 16,142 10-10-16,-120-5-8 0,3 0-11 15,2 4-9-15,85 3 8 0,-15 1-27 0,-23 0 11 16,-15 1-17-16,-16-2-10 0,-18 1 5 0,-15-2-12 16,-18-1-12-16,-17-6-16 0,-13 1-7 15,-15 1-4-15,-13-1-10 0,-10-2 9 0,-11-3-9 16,-20 0-13-16,5 0 0 0,-2 0 3 15,12-12 4-15,-18 9 2 0,-6-4-42 0,2 3-48 16,-10-1-10-16,-3-3-36 0,-9-3-14 16,-4 1-23-16,-2-2 17 0,-12 2-220 0,4 0-38 15,-12-2 33-15,0 0 16 0,-4-2 16 0,-7 5 13 16,0 1 71-16,-6-3-5 0,6 5 16 16,2 1 48-16</inkml:trace>
  <inkml:trace contextRef="#ctx0" brushRef="#br0" timeOffset="136906.84">30003 10011 665 0,'-2'1'310'0,"2"1"-25"15,4-1-16-15,0 0-9 0,15 1-15 0,4 0-18 16,3 2 4-16,8-3-25 0,2 0 27 16,5-1-7-16,10 3-13 0,6-1-26 0,6-2-7 15,8 2-4-15,8-1-10 0,11 3-18 0,4-2-19 16,5-2-15-16,5 3-12 0,7 0 3 15,6 0-18-15,5 0-2 0,1-1-20 0,4 1-1 16,1 0-11-16,79 4 4 0,-14 0-10 0,-14-3-5 16,-15 1-13-16,-9 1 10 0,-17 1-18 15,-13 0-1-15,-8 0-11 0,-14 0 3 0,-15-3-18 16,-11 1 5-16,-14-3-2 0,-13 0 11 0,-12 0-13 16,-9-1 5-16,-10 1 5 0,-9-2-24 15,0 0 3-15,-1 0 7 0,-9 0 1 0,0 0 15 16,10-15-23-16,-13 15 7 0,-1-2 9 0,1-1 5 15,0 2-8-15,3 0 2 0,0-1-6 0,0 0 5 16,-6 0-17-16,6 1 12 0,1 2-21 16,-1 2 12-16,0-7-17 0,0 5 5 0,0-4-3 15,2 2-5-15,-4-1-16 0,4 7 5 16,0-10 5-16,-1 7 5 0,2-1-4 0,-3 1-19 16,2-2-38-16,-1-3-19 0,-2 1-1 0,1 0-46 15,1-1-29-15,3 2 18 0,-1-4-193 16,-2 2-61-16,3-2 10 0,-4 3 28 0,-4-3 53 15,0 2 12-15,-1-1 28 0,-1 3 5 16,-1-6 2-16,-1 2 50 0</inkml:trace>
  <inkml:trace contextRef="#ctx0" brushRef="#br0" timeOffset="-205851.24">3052 10418 774 0,'0'0'313'0,"0"0"-24"0,0 0-23 0,0 0-22 0,0 0-7 15,0 0-18-15,0 0-27 0,0 0-4 16,0 0-15-16,0 0-21 0,0 0 20 0,0 0-27 16,-22-6-4-16,22 0-5 0,2 1-18 15,-1-1-26-15,2 0-2 0,5-9 0 0,2 1-9 16,0 4-9-16,2-1-11 0,2 2-14 16,0 3-5-16,1 4-22 0,-7 2 32 0,20 13 2 15,-7-1-2-15,-3 3-1 0,2 2 1 0,-2 3-5 16,2 1 3-16,0 3 3 0,-2 1-17 0,2 1 4 15,-1 1-8-15,-2 2 18 0,-1-2-25 0,-2-1 7 16,0-2-8-16,-3 0 3 0,0-2-8 16,-1 0 2-16,0-3-5 0,-3 1 6 0,-2-2-15 15,-3-4-2-15,1-5-27 0,-1 1-9 0,0-3 2 16,0-2-63-16,-1 2-12 0,0-5-54 16,-1 1-19-16,0-1-30 0,0-1-38 0,1 0 22 15,-2-2-178-15,0 0-51 0,1-1 31 16,-1-3 17-16,-1 2 38 0,0-2 43 15,0 0-7-15,0-1 32 0,1 0 24 0</inkml:trace>
  <inkml:trace contextRef="#ctx0" brushRef="#br0" timeOffset="-205551.85">3355 10607 972 0,'-5'-3'329'0,"2"0"-35"15,-1-1-27-15,2 3-33 0,0-1 5 16,-1 0-49-16,-1 0-12 0,-1 1-20 0,-1 1 19 0,0-1-15 16,2 2-17-16,-1-1-16 0,5 0-9 15,0 0-11-15,-27 10 2 0,14 0-6 0,-2 1-3 16,1 2-14-16,-1 4-7 0,0 2 7 16,0 1-18-16,-1-4-6 0,1 6-4 0,-3-2 2 15,0 4-8-15,1-2-18 0,-1 0-3 0,0-1 9 16,1 1-17-16,1 0-2 0,4 0-91 15,-2-4-25-15,4-2-45 0,0-6-44 0,2-2-53 16,3-2 22-16,3-5-274 0,2-1 27 16,2-1 66-16,-1 1 8 0,2-5 29 0,0 3 24 15,4-11 25-15,4 3-4 0,-4 4 31 16</inkml:trace>
  <inkml:trace contextRef="#ctx0" brushRef="#br0" timeOffset="-204011.7">951 10080 1023 0,'0'-9'357'0,"-3"2"-13"0,-3-3-47 16,2 3 4-16,-5 2-42 0,-3 1-32 0,-3 5-7 16,7-1-48-16,-20 11-2 0,6-1-5 0,-1 4-32 15,-2 5 7-15,-4 1-35 0,4 2-20 16,1 2 8-16,-3 5-34 0,4-6 17 0,4 2-32 16,4-3 23-16,1 0-30 0,6-5 11 0,1 0-10 15,3-5 1-15,2 1-20 0,2-13 11 16,0 10 4-16,19 10 3 0,-9-15-21 0,7 5 4 15,1-5 19-15,3-3-21 0,1 3 3 0,1 2 10 16,1-3-27-16,1 1 13 0,-5-2-1 16,1 2-7-16,-3 3-8 0,-3-1 3 0,-4 5-3 15,1-2 8-15,-5-2-3 0,-3 1-1 0,0 2 1 16,-4-6 14-16,0 7 4 0,-11 16-1 0,0-10-17 16,-5 2 17-16,1-2 1 0,-3-1-11 15,-1 0-10-15,2-1 3 0,-2-2 18 0,4-2-18 16,-1 0 18-16,3-4-25 0,1-6-37 15,3 0-14-15,-1 1 6 0,10-3-67 0,0 0-29 16,-13-17-13-16,11 7-7 0,5-5-29 0,6 0 1 16,-4-2-3-16,6 1 18 0,-1-3-91 0,6-2-36 15,-4-2-54-15,6 1-1 0,3-4-13 16,3 2 42-16,-2-3 34 0,5 2 55 0,0-3 119 16,4 6 168-16,-1-2-6 0,-1 2 125 15,-4 3 2-15,-3 3-15 0,-2 3 3 0,-3 3 3 16,-5 0-20-16,-1 5-8 0,-11 5-22 0,10 0 0 15,-4 0 36-15,3 20 3 0,-5-11 4 0,-3 0 0 16,-1 9-18-16,0-11-13 0,0 7 21 16,0 4 38-16,0 4-32 0,0 0-5 0,0 0-15 15,0-2 0-15,0-2-16 0,0-1-23 16,0-2 7-16,5 14-19 0,2-19-2 0,-1-1-1 16,1-2-2-16,3 0-4 0,-2-3-12 0,1-2 8 15,-3-2-10-15,4 0 2 0,-10 0-17 0,9 0 5 16,14-11-6-16,-13 4 6 0,1-5-16 15,3 4 6-15,-5 0-13 0,-3 1 6 0,-3-2-10 16,0 1 9-16,-3 0-12 0,0 0 2 0,0 8-5 16,0-12-2-16,-14-14-6 0,-2 6 9 15,-2 4-14-15,-3 3 12 0,0-1-4 0,0 3 2 16,0 6-4-16,0-1 1 0,0 1-12 16,1 2 8-16,5 0-1 0,2-2 7 0,3-1-11 15,6 2 18-15,-1 1-18 0,5 3 6 0,-2-5-24 16,7-2 16-16,5-3-7 0,1 0 0 15,5 0-7-15,7-3 11 0,-2 3-10 0,1 0 5 16,2-3-7-16,3 2-8 0,-2-4-8 0,3 1-17 16,-2-2 4-16,-2-1-10 0,-1 0 2 15,0-2 6-15,-6 1-18 0,0-2 13 16,-5 0 0-16,0-3-11 0,-3 1-3 0,-1-2 30 16,-5 1 3-16,-3 1 22 0,0 11 2 0,0-3 2 15,-13-15 0-15,6 15 2 0,0 6-20 16,0 3 3-16,0 3 30 0,-1 5-1 15,-4 6 0-15,1 3 24 0,2 5-3 0,0 8 13 16,3 1 13-16,1 6 7 0,3-1 1 0,2-14 11 16,0 9-10-16,0 8 13 0,15 36 16 0,-7-34-8 15,0 0 12-15,3-2-11 0,3-1 1 0,-1-3-19 16,-1-3-9-16,-1-2-3 0,-2-1 9 16,2-1-20-16,0-4 5 0,-2-3-10 15,0 0-1-15,1-5 10 0,-4-2-2 0,-4-5-12 16,3-3 2-16,-2 0-10 0,-3-1 11 0,0 0-12 15,11-10-19-15,-5-3 1 0,1-4-8 16,-3-2-16-16,0-1-12 0,4-3-2 0,-4 0 9 16,2 2-4-16,-1 1-4 0,1 3 10 15,0 3-10-15,-4 3 6 0,4 5-6 0,-1 3 11 16,-5 3 5-16,0 0 7 0,7 0-1 0,9 22 22 16,-6-9-7-16,-1 0 8 0,1 3-8 0,1 0 8 15,0-1 3-15,0 2 1 0,-2-5-6 16,0 0 3-16,3 0-1 0,-4-5-1 0,-1-2-5 15,2-3 6-15,-2 1-5 0,0-1 9 16,-7-2-12-16,8 0-22 0,5 0-29 0,17-17-22 16,-12 10 7-16,2-4-116 0,-6-2-64 0,-2-2-36 15,-1 1 27-15,-5 2-254 0,2-3-11 0,-3 1 51 16,-2 6 23-16,1 1 62 0,-3 1 5 16,0 2 42-16,-1 4 15 0,0 0 32 15,0 0-38-15,0 0 50 0</inkml:trace>
  <inkml:trace contextRef="#ctx0" brushRef="#br0" timeOffset="-203708.38">442 10946 509 0,'-21'14'360'0,"5"-2"-13"16,5-1-49-16,6-5-12 0,6 3-36 0,9-6 57 15,11-5-18-15,12-3-13 0,8-4 2 0,11-4-33 16,11-4-7-16,11-8-21 0,18-6-11 16,-10 4-18-16,-4-1-22 0,-5 2-15 0,9 0-27 15,1-2 1-15,2 2-16 0,0 1-20 16,1 1-8-16,-5-1 3 0,-5 4-17 0,-8 2-41 16,-7 1-33-16,-11 3-57 0,-1 3 8 0,-9 1-120 15,-10 3-63-15,-3-1-57 0,-13 3 29 16,-5 6-268-16,-10 3 62 0,-7 0 25 0,-8 4 31 15,-10 5 47-15,0 1 31 0,-9 3 25 0,-8 6 19 16,-10 4-40-16,-8 5 56 0</inkml:trace>
  <inkml:trace contextRef="#ctx0" brushRef="#br0" timeOffset="-203501.84">479 11318 430 0,'-4'5'441'0,"9"2"-52"16,7-4-50-16,9-6-42 0,8-5 30 15,13 1-9-15,9-10-18 0,7-2-11 0,7-5-9 16,16-2-31-16,-9 1-23 0,-5 1-24 0,-4 4-20 16,5-4-15-16,1 0-25 0,-4 2-32 15,1 3-66-15,-6-2-69 0,1 3 4 0,-5 0-157 16,-6 3-92-16,-6-1 23 0,-5 2-245 0,-6 5 40 16,-6 2 37-16,2 0 4 0,-4-3 33 15,-5 4 34-15,-2 2 36 0,-4 2 10 16,3-2 17-16</inkml:trace>
  <inkml:trace contextRef="#ctx0" brushRef="#br0" timeOffset="-201898.07">3885 10571 810 0,'0'0'306'0,"-16"0"-46"16,16 0 6-16,0 0-7 0,-27-24-50 16,24 24 4-16,3 1-20 0,0-1 13 0,4 0-38 15,-2 0-17-15,5 0 20 0,0-1-8 0,15 1-19 16,-10 0-10-16,6 0-19 0,6 0-21 15,26-10 11-15,-23 7-5 0,4 0-28 0,-2 1-1 16,0-3-16-16,-6 3-33 0,5 1-1 16,-5-2-100-16,-2 2-44 0,-7-1-42 0,-14 2-65 15,11 0 20-15,-4 0-241 0,-7 0 13 16,11 11 37-16,-13-6 43 0,-1-2-5 0,-1 2 42 16,-7 3 21-16,-2 2 38 0</inkml:trace>
  <inkml:trace contextRef="#ctx0" brushRef="#br0" timeOffset="-201665.95">3877 10756 813 0,'1'2'344'0,"0"0"6"0,1-1-44 0,2 2-9 16,0-3-5-16,3 3-8 0,2-3-14 15,12 2-31-15,2 0-9 0,-13-2-35 16,7 0-18-16,3 0-30 0,2 0-6 0,2 0-34 15,0 0-31-15,1 0-31 0,0 0-5 16,20-10-131-16,-21 5-40 0,-4 0-72 0,0-2 17 16,-2 5-277-16,-4 0 15 0,-3 1 33 15,5-3 47-15,-4 1-5 0,-2 1 37 0,-1 2 8 16,0 0 39-16,-9 0 16 0</inkml:trace>
  <inkml:trace contextRef="#ctx0" brushRef="#br0" timeOffset="-196783.76">5150 10405 506 0,'0'0'302'15,"0"0"-26"-15,-14 0-9 0,14 0-1 0,0 0-3 16,-24-18-12-16,20 17-20 0,0-1-26 0,1 1-12 15,0-1-22-15,0 0 5 0,1-3-27 0,2 3-20 16,-1-2-3-16,1 0-17 0,1 0-10 16,3-1 3-16,5-7-27 0,5 2-3 0,0 3 4 15,6-1-9-15,-1 5-19 0,4 3-15 16,-12 0-2-16,23 11-3 0,-13-1 10 0,0 1-13 16,-4 4-4-16,-1 3-1 0,-2 1-2 15,-3-3 9-15,-4 1-19 0,-2 0 14 0,-1 0-4 16,-4-3 1-16,0-14-8 0,0 10 7 15,0 3-20-15,-17 13 36 0,11-13-5 0,-5-2-5 16,1 0-8-16,-3-1-19 0,1-1 14 16,-2 0 5-16,-2-2-2 0,2-2-25 0,3-3 20 15,1 1 4-15,3-1-5 0,1-1 14 0,-1 1-37 16,3-2 27-16,1 1-14 0,3-1 3 0,0 0-9 16,0 0 21-16,-1-1-29 0,4-1 22 15,1 2-6-15,4-1-2 0,-1 2 5 0,14 1-2 16,-12-2 1-16,6 0-1 0,21 14 4 15,-17-7 3-15,1 2 1 0,-2 1 11 0,-2 0-13 16,-2 0 4-16,-2 1-2 0,-4 2 5 16,-1-1 6-16,-3 1 10 0,0-1 0 0,-4-12 11 15,0 11-5-15,0 0 6 0,-20 14 5 0,10-11 6 16,-5-5-6-16,-1 3 5 0,-3-3-15 0,-2 0 0 16,-4-4-1-16,3 4-2 0,-3-5-15 15,-3-2 8-15,3 0-6 0,1-1 1 0,12-1-24 16,-6 0 0-16,-21-9-21 0,19 2-23 15,2-3-5-15,3 0-17 0,6-2 7 0,3-1-52 16,3-3-24-16,3 4-11 0,0 3-39 16,0-4-23-16,14-19-38 0,-3 16 22 0,4 2-234 15,1 1 8-15,5-2 47 0,4 5 2 0,-2 0 25 16,4 1 45-16,3 0 2 0,2-2 24 0,1 4 14 16</inkml:trace>
  <inkml:trace contextRef="#ctx0" brushRef="#br0" timeOffset="-196503.51">5913 10467 643 0,'2'0'455'16,"0"0"-89"-16,1 0-56 0,-1 1-40 16,2 1 37-16,-1-1 0 0,-1 4-21 0,8 5-17 15,-1 2 1-15,2 2-25 0,3 1-19 0,-1 0-23 16,2 3-8-16,-1-4-31 0,3 2-9 15,-1 2-17-15,-1-2-12 0,0 0-14 0,-1-2-6 16,0-1-14-16,1-1-14 0,-5-2-46 0,-3-1-34 16,-1-2-23-16,-1-4-40 0,0 2 6 15,0-1-93-15,-5-3-49 0,0-1-50 0,3 1 23 16,-4-2-234-16,-1 0-17 0,2-1 42 16,0-1 24-16,-2-1 7 0,1-1 45 0,-1 0 38 15,1-1-9-15,-2-9 58 0,2 0-22 0</inkml:trace>
  <inkml:trace contextRef="#ctx0" brushRef="#br0" timeOffset="-196251.84">6143 10508 780 0,'-1'-3'372'0,"1"-3"-24"0,0 1-47 0,-2 0-38 16,2 2 29-16,-2-1-21 0,1 0-30 0,0 2-12 16,-1 1-12-16,0 0-13 0,-1 3 5 0,-1 0-14 15,-8 8 1-15,-1 1-5 0,-2 4-4 16,1 2-23-16,-2 1-12 0,-1 2 5 0,1-2-21 15,1 3-20-15,-2-3 2 0,0 3-24 16,0 0-14-16,1 0 4 0,1 1-18 0,-1-4 4 16,1 0-38-16,0 2-18 0,0-5-48 0,3-1-33 15,4-2 9-15,-1-4-143 0,2-5-77 16,2-3 25-16,2 0-293 0,3 0 13 0,-1-5 47 16,3 1 26-16,0-1 38 0,7-10 41 0,1-3 18 15,1 2 30-15,2 0 54 0,3 0-15 0,2 0-6 16</inkml:trace>
  <inkml:trace contextRef="#ctx0" brushRef="#br0" timeOffset="-194832.07">6656 10368 398 0,'-1'-2'372'15,"1"-2"-54"-15,0 2-36 0,0-1-31 0,0 1-18 16,2 0-8-16,-1-1-33 0,0 0 12 15,0 1-45-15,-1 0-20 0,-2-1 3 0,2 3-34 16,1-2-3-16,-1 2-12 0,1-2 2 0,-1 2-12 16,0-3-15-16,2 2-12 0,-2 0 6 15,0 1-16-15,3-1 34 0,-3 0-49 16,0 0 27-16,0 1-27 0,0-2 2 0,0 2-19 16,-3 0 10-16,3 0 2 0,2-1 15 0,-4 0-29 15,2 1-16-15,0 0 26 0,3-1-21 0,-3 1 15 16,1-1 0-16,0 0-6 0,-1 2 4 0,0-2-19 15,0 1 8-15,0 0 4 0,0 0 23 16,0 1-36-16,-1-2 12 0,1 1-1 0,1-1 0 16,-1 0 7-16,0 1-17 0,0 0 19 15,0 0-21-15,0 1-2 0,0-1 29 0,-2 0-24 16,2 1 8-16,0-2-12 0,0 1 4 0,0-1-1 16,0 1 12-16,0 0-1 0,0 1 17 0,1 0-32 15,0-1 13-15,0 0-1 0,-2 0 2 0,1-1-13 16,0 3 32-16,0-3-15 0,-1 0 7 15,2 0-30-15,-2 0 15 0,0 1-4 0,1-1-18 16,0 0 31-16,0 2-26 0,1-1 15 16,-1 1 22-16,1-2-33 0,-1 2-4 0,-2-2 12 15,2 0 10-15,0 1 12 0,0 0-13 16,0 0-2-16,0 0-9 0,0 0 2 0,0 0-13 16,0 0 7-16,0 0-4 0,1 0 25 0,-2 0-27 15,3 0 26-15,-2 0-5 0,0 0-19 16,0 2 7-16,0-2 4 0,0 0-1 0,-1 0-2 15,-1 0 4-15,2 0 10 0,1 0-2 0,-1-1-4 16,0 1 4-16,0 1 1 0,1-1-3 0,-1 0-3 16,0-1-2-16,-1 2-11 0,2-1 16 15,-1 0-9-15,0-1-5 0,0 2 19 0,1-1-14 16,-1 0 5-16,0 0-6 0,-2-3 27 0,2 3-28 16,0 1 22-16,1-1-23 0,-2 0-3 15,1 0 13-15,0 0 0 0,2 1 5 0,-2-1-18 16,0-1 9-16,0 2-2 0,0-1 12 0,0-1-16 15,1 1 31-15,-2 0-36 0,1 0 20 16,0-1-7-16,0 0-2 0,2 1-8 0,-2 1 17 16,0-2-9-16,0 1-18 0,0 0 37 0,1 0 1 15,-1 0-18-15,-1 0 0 0,1 0-15 16,0 0 12-16,0 2-2 0,1-3-2 0,-1 1 19 16,1 0-8-16,-1 0-2 0,0 1 4 0,-1-2-20 15,1 2 5-15,-1-2 11 0,1 2-4 16,0-1-4-16,-1 0 33 0,2-1-35 0,0 0 15 15,-1 1 2-15,0 1-23 0,-1-1 22 16,1 0 12-16,1-1-6 0,-1 1 1 0,1 0-2 0,-2 0 25 16,1 0 12-16,0 0 8 0,0 0-30 15,0 0 2-15,0 0 5 0,0 0-8 0,0 0-13 16,0 0 4-16,0 0-3 0,0 0 2 16,0 0 17-16,0 0-8 0,3 29 0 0,0-14 17 15,-1 1-10-15,0 1 17 0,1 4 8 0,0-3-8 16,-1 1-11-16,0-2 9 0,-1-2 2 15,0 3-4-15,1-4-2 0,-1-3-10 0,-1 0 5 16,0-2-16-16,0-2-3 0,0-7 20 16,0 7-19-16,0-7-1 0,0 9 7 0,0-3-5 15,0-6 3-15,0 7-10 0,0-7 6 0,0 8-8 16,0-8 3-16,0 8-4 0,0-8 7 16,-13 13-9-16,12-11-9 0,-2-1 16 0,1 1-9 15,0-2 0-15,0 0 0 0,-1 3-1 0,2-3 6 16,0 0-4-16,1 0 3 0,0 0-11 0,0 0 6 15,2 0-7-15,1-3 0 0,-1 3 8 16,4 0-3-16,2-2-8 0,0 1 10 0,11 0-10 16,2-2 6-16,0 3-2 0,-1-1 8 0,1 0-7 15,-1 0 2-15,-1 0 4 0,-4-1-4 16,2 0-15-16,-1 0 11 0,0 1-14 0,-2-1-23 16,-5 0-16-16,0 0-34 0,-2 1 8 0,-2-1-77 15,0 0-25-15,-2-1-11 0,-1 1-43 0,-1 0-20 16,0-1 24-16,-1 0-190 0,-1 1-48 15,1 2 22-15,0 0 42 0,0 0 40 0,0 0-2 16,-10-15 22-16,6 11 40 0,1 1-2 16</inkml:trace>
  <inkml:trace contextRef="#ctx0" brushRef="#br0" timeOffset="-194575.38">6869 10480 704 0,'-2'-2'360'0,"0"2"-29"0,1 0-18 16,-1 0-40-16,1 2 58 0,0 1-16 0,0 0-7 15,0 1-13-15,1 3-27 0,0 0 3 0,0 0-33 16,0 1 5-16,0 5-45 0,0 3 9 0,0 1-26 16,0 3-31-16,11 20-12 0,-11-21-7 15,2-1-24-15,0 1 10 0,-2-4-28 0,0-4-11 16,1 0-17-16,0-1-28 0,1-2-41 16,-2-2-35-16,2-1-24 0,-2-1-28 0,2 0 12 15,-2-1-74-15,0 0-46 0,1 0-39 0,-1-3-32 16,1-2 28-16,-1 1-261 0,2-2 18 15,-2-1 17-15,1-1 53 0,-1 0 49 0,1-2 25 16,0-10 23-16,3-2 9 0,-2 0 19 0,1 2 27 16</inkml:trace>
  <inkml:trace contextRef="#ctx0" brushRef="#br0" timeOffset="-193975.28">7083 10172 917 0,'-3'-1'333'16,"-3"-2"-11"-16,2 2-44 0,-1-1 1 0,1 1-36 16,-2-2 5-16,3 2 5 0,0-1 0 15,0 1-32-15,0-1-4 0,0-2-12 0,2 2-15 16,-1 0-19-16,2-1-16 0,0 1-19 0,2 0-18 15,0-1-12-15,12-2-6 0,0-1-24 16,2 2 6-16,3 2-19 0,0 2 2 0,-9 0-6 16,4 0-4-16,3 0-15 0,19 15-4 0,-18-6 3 15,-4 1-1-15,-2 0-3 0,-1 7-10 0,-4-5 2 16,-2 2-2-16,-1-3 6 0,-3 7-6 16,-1-12-5-16,0 6-2 0,-11 14-10 0,5-12 14 15,-3-2-7-15,-1-3 2 0,-3 4-4 0,1-3 0 16,-1-1-6-16,-1-1 3 0,0 1-7 15,2-1 4-15,-1-1 1 0,4-2 1 16,0 0-9-16,2-3 3 0,0 0 1 0,4 1 1 0,-1-1-2 16,1-1 0-16,1-1 4 0,1 2-7 15,0-2 2-15,1 0 0 0,0 0-6 0,0 0 9 16,12 4 7-16,-6-4-4 0,3 0-9 0,10 0 6 16,-8 0-6-16,5 0 14 0,3 0-4 15,3 0-3-15,0 0-6 0,1 0 15 0,2 0-7 16,-2 0-7-16,0 0 3 0,-1-6 6 0,0 6-1 15,12-10-3-15,-22 7 2 0,0 3-5 16,-4-2 2-16,-2 2-6 0,-1-1 3 0,-5 1-2 16,0 0-10-16,0 0-1 0,8 0-8 0,-8 0-9 15,7 0-12-15,-7 0-27 0,0 0-8 16,0 0 8-16,6 0-77 0,-6 0-28 16,6-11-53-16,-9 11-43 0,2-3 25 0,-1 2-254 15,0 0 4-15,1 0 56 0,-1 0 4 0,1 0 39 16,1 1 38-16,3 0-4 0,0 0 42 15,2 0 18-15,3 0 20 0</inkml:trace>
  <inkml:trace contextRef="#ctx0" brushRef="#br0" timeOffset="-192807.32">8112 10494 957 0,'0'0'352'0,"0"0"-8"0,0 0-45 16,14 0-35-16,-14 0-35 0,0-13-6 15,0 13 9-15,0 0-46 0,0 0 0 16,0 0-4-16,13 0 9 0,3-5 8 0,-10 19-8 16,-2 4-10-16,1 1-10 0,-1 5 11 0,-1 4-1 15,-1-4-12-15,3 2-22 0,-4 0-15 0,1-2-5 16,0 0-24-16,-1-2-10 0,1 0-4 16,-1-2 4-16,0-4-26 0,-1-2 5 0,1-6-32 15,0 1-25-15,-1-2-9 0,0-7-47 0,0 0-44 16,0 0 8-16,0 0-144 0,2 8-60 15,-2-11 24-15,0-1-268 0,1 1-17 16,-2-2 72-16,0 1 16 0,2-3 33 0,-3 1 41 16,-1-9 26-16,3 8 23 0,-13-14 37 0,7 7 7 15,0 4 3-15</inkml:trace>
  <inkml:trace contextRef="#ctx0" brushRef="#br0" timeOffset="-192544.12">8027 10640 814 0,'-4'0'397'0,"0"0"-60"0,3 0 29 16,-1-1-3-16,0 1-53 0,1 0-20 0,0 0-25 15,2 0-22-15,1 0-6 0,1-1-14 16,2 0-12-16,3-1-22 0,13 0-12 0,1-3-6 16,3 2-19-16,4-1-22 0,0 0-14 0,2-4-8 15,1 5-7-15,-3-2-24 0,1 1 1 16,2 1-22-16,-2-5-18 0,0 4-34 0,-5 0-44 15,-3 0-36-15,-3 1 9 0,0-3-129 0,-6 2-82 16,0-2 24-16,-3 2-281 0,-3 1 23 16,-2-1 64-16,1 2-8 0,1-1 53 0,0 0 22 15,7-4 48-15,8 0 31 0,-2 4 37 0,7-2-14 16</inkml:trace>
  <inkml:trace contextRef="#ctx0" brushRef="#br0" timeOffset="-190030.89">8929 10274 1035 0,'0'0'323'0,"0"-13"-48"16,0 13-22-16,0 0-56 0,0 0 31 15,0 0-16-15,-3 7-24 0,8 13 40 0,2 4-10 16,2 4 1-16,-2-1-18 0,0 3-9 16,0 1-17-16,1 1-28 0,-2 2-15 0,0 1-8 0,-1-1-16 15,-1 0-18-15,2-1-3 0,0-3-1 16,-3-1-10-16,1 2-14 0,1-4-11 0,-1-3 6 15,1-3-20-15,0-3-40 0,-1-4-36 0,-1-2 5 16,-1-5-104-16,0 0-43 0,-2-4-37 16,2-1 21-16,-1-1-333 0,0 0 54 0,-1-1 33 15,0 0 32-15,0 0 35 0,-1-4 29 16,0 2 30-16,-1 1 23 0,-1-1 13 0,2 1 23 16</inkml:trace>
  <inkml:trace contextRef="#ctx0" brushRef="#br0" timeOffset="-189185">4819 11250 553 0,'-1'4'339'0,"2"2"-43"0,-1-2-6 16,2 1-48-16,0 1-5 0,1-2 4 0,4 9-9 15,0-4-28-15,6 1 10 0,1-3-8 16,5 1-20-16,10-4 2 0,4 1-22 0,3-5 2 15,-15 0-14-15,14 0-12 0,13 0-16 0,61-14-21 16,-40 7 1-16,8-2-9 0,6 0-11 0,11-1-22 16,6-4 4-16,5 2 0 0,8 0-15 15,6-1 0-15,5 1-11 0,7 0 2 0,2 3-2 16,0 0 0-16,2 2-6 0,-2-1-13 16,1 1 0-16,1-2-4 0,1 3 7 0,-2 1-13 15,0 0 1-15,-1 2 6 0,-1 0-7 0,-2-2-15 16,1-1 9-16,-2 2 8 0,-1 1 1 15,-6-1-10-15,-7 0 4 0,-4 0 0 0,-7-1-5 16,-8 3-2-16,-9-2 4 0,-8 1 6 0,-10 0-12 16,-8 0-9-16,-8 2 23 0,-7-1-5 15,-4 0-5-15,-7 1 10 0,0-2-12 0,-5 2 20 16,-5-1-7-16,-6 0 3 0,0 2-12 0,-6-3 11 16,-4 1-21-16,-5 0 6 0,0 0-25 15,-3-1-26-15,-1 3 5 0,0 0-81 0,0 0-46 16,0 0-16-16,-13-10-44 0,6 7-60 0,-7-2 26 15,-3 0-227-15,2 2 36 0,-6 2-2 16,-1-1 52-16,-1 2 36 0,-2 0 25 0,-3 0 31 16,13 0 14-16,-8 0 5 0,-5 0-17 15</inkml:trace>
  <inkml:trace contextRef="#ctx0" brushRef="#br0" timeOffset="-188471.73">6339 11521 541 0,'2'1'365'0,"-1"0"-62"0,-1 2-42 16,1-1-15-16,-1 0-4 0,-2 1-27 15,1 1 17-15,-1-1-24 0,-1 0-14 0,0 1-22 16,-2 0 7-16,0-1-14 0,1 1-7 0,-2-2-15 16,0-2-2-16,-10 5-24 0,4-3 1 15,12-2-16-15,-12 0-29 0,-1 0 9 0,-10-12-12 16,15 8-2-16,-1-5-3 0,2-2-11 15,5 3-21-15,0 2 1 0,2-2 9 16,0 8-7-16,0 0-3 0,0-9-14 0,23-6 9 0,-8 8-15 16,-2 5 11-16,-4 2 4 0,5 0-8 15,19 13-4-15,-14 2 14 0,2 2-2 0,-5-1-4 16,-1 2 10-16,2 3 0 0,-4 0 10 0,2 0-15 16,-5 3 10-16,-3 1-2 0,0-4 4 15,-1 1-4-15,-3 1 8 0,-3-13 0 0,0 5-5 16,0 2-2-16,-17 20 5 0,7-20-3 0,-4 0-5 15,-2-2-4-15,-2-1 4 0,-1-2-16 0,-2 2 2 16,0 1-9-16,-1-3-8 0,1-2-13 16,0-2-7-16,3-4-2 0,-1 0-13 0,4-2-3 15,4-1-14-15,11-1 15 0,-10 0-20 0,3 0-16 16,-7-10 26-16,11 6-17 0,1 1 31 16,1-2-29-16,1-2 20 0,1 0 23 0,5-6-10 15,3 1 20-15,3 0-2 0,-1 1 16 0,4 3 5 16,0 1 7-16,3 0 8 0,0 4 13 15,2 2 8-15,-11 1 10 0,7 0 3 16,19 13-5-16,-12-6-9 0,-5 2-2 0,0-2 3 0,-3 2-9 16,1 0-1-16,-1 0-4 0,0-1-2 15,-2 2-1-15,-2-2-19 0,-2-1-9 0,-2 0-35 16,-1-3-41-16,1 2-31 0,-1-1 11 0,-2-1-91 16,2-2-53-16,0 0-51 0,2-2 25 15,3 0-267-15,2 0 32 0,5 0 32 0,22-14 42 16,-15 5-2-16,0-1 70 0,0-1 17 15,0-2 28-15,2-2 23 0,0-1 18 0</inkml:trace>
  <inkml:trace contextRef="#ctx0" brushRef="#br0" timeOffset="-188217.06">7143 11625 847 0,'4'-4'480'0,"-3"1"-49"0,2 3-71 0,0-1-25 16,-2-1-48-16,1 2-5 0,2 3 1 0,-1 1 9 15,13 10-9-15,-1 2-5 0,2 3-28 16,1 2-1-16,1-2-29 0,0 2-25 0,3 1-14 16,-3 2-15-16,2-4-9 0,-5-1-23 15,-3 1-17-15,5-2-31 0,-2-1-29 16,-4-4-45-16,-3-4-34 0,-2-2-25 0,-2-2-39 16,-1-1 6-16,-2-3-163 0,-2-1-43 15,0 0 26-15,3-5-223 0,-3 2-36 0,0-2 22 16,-1-2 30-16,0 1 37 0,-2-11 31 0,3 7 32 15,-7-16-1-15,5 6 42 0,2 10 43 16,0-5 3-16</inkml:trace>
  <inkml:trace contextRef="#ctx0" brushRef="#br0" timeOffset="-187994.96">7421 11650 982 0,'0'0'401'0,"0"-8"26"0,0 1-39 16,0 7-22-16,0-7-30 0,0 7-36 0,0 0-12 15,-6-10-28-15,3 10 9 0,0 3-11 16,-6 11-17-16,-3-2-33 0,1 5-4 0,-2 1-31 15,-2 0-11-15,1 1-14 0,-3 1-15 16,-2 2-17-16,0 0-21 0,-1 2-10 0,-3-2-29 16,0-3-52-16,0 2-47 0,2-3-56 0,4 1 10 15,0 0-135-15,4-5-25 0,0-3-59 16,7-6 27-16,6-3-270 0,4-4 57 0,0 0 40 16,3-1 23-16,8-4 50 0,5 0 2 15,-1-1 31-15,6-2 39 0,0 1 0 0,-1 1 20 16,3-4-25-16</inkml:trace>
  <inkml:trace contextRef="#ctx0" brushRef="#br0" timeOffset="-187223.9">8178 11284 490 0,'1'-5'415'0,"2"3"-73"16,-1-3-14-16,-2 2-43 0,0-1-36 0,0 0 36 16,0 0-19-16,0 0 0 0,-1 2-13 0,1-2-25 15,0 3-23-15,-1-2-19 0,1 2-9 16,-3-2-19-16,1 2-14 0,0 1 7 0,0 0-17 16,-2 1-3-16,0 2-19 0,0 1 5 15,-5 5-1-15,-3 5-10 0,2 3 14 16,-2 5-12-16,4-3 8 0,-2 1-24 0,2 5 10 15,1 0-27-15,2 3 18 0,1 2-4 0,3 1-14 16,1 1 7-16,0-17-8 0,0 7 0 16,14 30 1-16,-5-26-26 0,0-5 6 0,3 1-21 15,2-1 5-15,1-3 2 0,2 1-8 0,2-5-9 16,1-3-2-16,1-2-1 0,3-2 3 16,-2-2 0-16,1-5-1 0,-2 0 7 0,-11 0 5 15,4 0 0-15,17-16-8 0,-17 7-7 16,0 0-9-16,-3-2-1 0,-2-2 6 0,-2 1-14 15,-3 1 7-15,-1 0-4 0,-3 4 7 16,0 7-11-16,0-10 3 0,-27-9-11 0,13 11-7 16,-6 6 13-16,-1 0-15 0,8 2-35 15,-7 0-18-15,-6 0-15 0,-26 14-30 0,22-9-30 16,4 3-41-16,1-3 19 0,3-1-113 0,5 2-63 16,4-4 31-16,4 0-269 0,1-2 49 15,8 0 34-15,0 0 35 0,0 0 24 0,-6-7 38 16,18-1 32-16,5-4 28 0,4-1 44 0,8-3 23 15,5 3-8-15,8-7 5 0</inkml:trace>
  <inkml:trace contextRef="#ctx0" brushRef="#br0" timeOffset="-186142.49">10092 10805 241 0,'-1'0'447'0,"-1"0"-75"16,1 0-52-16,0 0 3 0,1 0-41 16,0 0 19-16,5 26-7 0,0-9-4 0,0 3-13 15,3 0-17-15,-5 3 1 0,2 0-36 16,2 0-7-16,-3-2-21 0,0 2-15 0,-3-3-27 15,3-2-3-15,-1-2-28 0,-2 2-15 0,-1-6 1 16,1-4-10-16,-1-3-15 0,0 0-1 0,0-3 9 16,2 3-14-16,-2-5-22 0,0 0-1 15,-3-2-12-15,2-1-12 0,0 0-6 0,0-2-3 16,0-2-12-16,-1-12-20 0,2 9-1 16,-2-21-14-16,2 22 5 0,0-6-3 0,0-2 8 15,11-17 0-15,-5 17-8 0,2 3 6 0,-1 1 2 16,4 3 7-16,2 3 0 0,-1 3 5 15,-2 3 7-15,-10 1 1 0,14 0 5 0,14 12 0 16,-14-3 8-16,1 3-2 0,-1-1 4 16,-1 0 14-16,-1 5 1 0,-3-4 6 0,-1 2-12 15,0-2 1-15,-3 1 2 0,-2-5-10 16,0 0 4-16,-2-3 22 0,1 0-5 0,0-2 12 16,-2 0-16-16,0-3 8 0,0 0 0 15,0 0-11-15,-5 1-15 0,3-2 4 0,1-3-4 16,0 0-13-16,-1-1 11 0,0-2-11 15,2 2-8-15,3-14-4 0,-3 10-6 0,9-17 12 16,0 8-27-16,0 0 8 0,3 1 3 0,3 3 15 16,1 2-1-16,4-1-9 0,0 5-2 15,2 1 20-15,-1 3 11 0,-11 4-16 16,6 0 26-16,18 11 10 0,-15-2-6 0,0 3 16 16,-2 2-4-16,-2 4-6 0,-2-1-3 0,-2 1-4 15,-2-1-4-15,-2 7-3 0,-4-7-2 0,-1 0 16 16,-2-5-2-16,0 6-5 0,0-5-9 0,0-13-17 15,0 8-41-15,0-1-4 0,-12 5-51 16,10-10-57-16,0-1 12 0,0-2-175 0,-1-1-59 16,2-2 31-16,0-2-267 0,1-1 18 15,5-9 53-15,1 2 58 0,3-4 36 0,2 1 31 16,2 1 26-16,0-1 44 0,4 0 4 0,-3-2 12 16,2 4 32-16,1-1 2 0</inkml:trace>
  <inkml:trace contextRef="#ctx0" brushRef="#br0" timeOffset="-185827.7">10906 10860 998 0,'-2'5'445'0,"-2"12"-20"16,-2 0-14-16,2 2-12 0,-2-2-35 0,2 1-2 15,1 0-44-15,0 0-22 0,2-3-20 0,1-8-22 16,0 5-34-16,0 0-20 0,0-3-16 16,12 8-32-16,-7-11-3 0,0-2 0 0,1-2-31 15,-1 1-8-15,1-3-23 0,4 0-3 16,3 0-7-16,18-12-13 0,-14 4-29 0,-2-4-3 15,2 0-14-15,-2 1-17 0,-1-1-12 0,-3-5-11 16,0-3-3-16,-4 3 4 0,-4-1-7 16,-1 0-2-16,1 3-1 0,-3 1 14 0,0 14-8 15,0-8-3-15,-17-9-1 0,3 12-1 16,3 3-12-16,3 2-12 0,-4 0-13 16,-5 0-21-16,-18 11-5 0,20-3 7 0,-2-3-71 15,2 2-15-15,1-2-29 0,4 2-20 16,4-2-50-16,1-2 28 0,1-1-204 0,2-2-19 15,2 0 18-15,0 0 36 0,0 0 38 0,27 8 40 16,0-6-6-16,3 1 27 0,4-1 13 16,0 0 10-16</inkml:trace>
  <inkml:trace contextRef="#ctx0" brushRef="#br0" timeOffset="-185499.78">11549 10902 1146 0,'11'-11'368'0,"-6"2"2"15,-2 0-10-15,0 3-31 0,-1-3-16 16,-1 2-13-16,0 0-25 0,-1 2-9 0,0 5-39 16,0 0-2-16,0-8-24 0,-12-1-16 15,6 6-36-15,-3 3 4 0,1 0-29 0,-2 0-16 16,-22 10 2-16,10-3-10 0,0 2-2 16,2 2-18-16,1 1 10 0,1 2-20 0,2 1-11 15,2 3 20-15,1 1-30 0,4 0 21 0,1 2-22 16,2-6 4-16,4 2-7 0,2-10 7 15,0 2-11-15,13 13-9 0,-3-12-15 0,3-3-8 16,5 1-24-16,-9-8-15 0,6 0-24 0,1 0-31 16,23-12-28-16,-19 6 10 0,2-4-77 15,-4-1-14-15,0-1-28 0,-5-5-22 0,-1 0-29 16,2-3 24-16,-4-1-194 0,-1-3-28 16,-1-3 12-16,-4-2 21 0,2-2 66 0,-4 3-3 15,1 2 25-15,-1 0 9 0,-2 1 55 0,0 13 3 16</inkml:trace>
  <inkml:trace contextRef="#ctx0" brushRef="#br0" timeOffset="-185222.54">11574 10536 921 0,'-4'-5'342'0,"1"-2"-28"0,1 2-5 15,-1 1-28-15,0 1-33 0,1-1 6 0,0 1-27 16,1 2 15-16,-1 0 1 0,2 2 8 16,0 0 3-16,0 2-1 0,2 4 0 0,3 10-13 15,1 2 12-15,2 8-27 0,1-3 23 16,0 4-12-16,1 4-4 0,4-1-11 0,-3 1-35 15,-1 0-5-15,0 1-24 0,-4-2-12 0,1-1-17 16,-1-1-5-16,3-3-24 0,-4 4 2 0,2-6-24 16,-3 0-38-16,0-5-30 0,-2-7-14 15,1 3 0-15,2-2-88 0,-3-4-26 0,-2-4-27 16,0-1-59-16,4-1 20 0,-4-3-159 16,-2-2-74-16,2 0 36 0,2-1-231 0,-1 0 60 15,12-4 31-15,1-1 50 0,4-1 60 16,5 2 2-16,3-1 41 0,1 2 11 0,3-2 39 15,7-1 47-15,3 2-16 0,4-1 11 0</inkml:trace>
  <inkml:trace contextRef="#ctx0" brushRef="#br0" timeOffset="-184726.71">12835 10596 1160 0,'0'-4'362'0,"0"-1"8"0,-1 3-44 0,1-3-25 16,0 4-18-16,-1 0-5 0,2 3 14 0,0 0-18 15,-2 2 3-15,2 2-5 0,3 13-9 0,-4-9 9 16,0 8-33-16,8 29-27 0,-5-18 4 15,0 0-2-15,-1 1-26 0,1-1-12 0,-1-1-34 16,0-3 4-16,-2-1-15 0,2-2-30 0,0 0-14 16,-2-14 11-16,0 3-13 0,0 1-40 15,0-3-5-15,0-1-82 0,0 0-40 0,0-8-43 16,10 14-71-16,-9-13 18 0,1-2-154 0,2 0 28 16,0-3-257-16,-1 1-42 0,-2-2 78 15,5-12 28-15,0-1 54 0,-1-3 38 0,4-1 21 16,-3-1 18-16,1-2 5 0,-2 0 37 0,4 0 37 15,-2 0 8-15</inkml:trace>
  <inkml:trace contextRef="#ctx0" brushRef="#br0" timeOffset="-184520.17">12988 10636 793 0,'1'-6'525'0,"0"2"-32"0,0-1-42 16,-1 2-37-16,2 0-49 0,-1 2-35 0,0 2 10 16,1 2-3-16,-1 3-39 0,5 13 26 0,-1 7 0 15,0 1-2-15,-1 1-33 0,3 2-12 16,-4 1-41-16,-1-1-17 0,0 3-30 0,0-1-25 15,-1-4-56-15,0-1-59 0,-1-2-4 0,3-6-133 16,-2-1-58-16,2-1-56 0,0-8 19 16,1-2-231-16,-1 0 34 0,3-4-246 0,-2-3 46 15,2 0 70-15,-6 0 36 0,0 0 44 16,7 0 6-16,13-17 29 0,-9 7 25 0,1-4 52 16,2-4 30-16,2 2-8 0,1-3 18 15</inkml:trace>
  <inkml:trace contextRef="#ctx0" brushRef="#br0" timeOffset="-182784.05">4071 13005 1043 0,'0'0'398'16,"0"0"-25"-16,0 0-33 0,0 0-25 0,0 0-23 16,0 0-21-16,0 0-24 0,0 0-29 0,16 18-9 15,-6-18-29-15,24-7-14 0,-10 5-26 16,-1 2-3-16,4-2-7 0,-2 2-29 0,-12 0-6 15,6 0-5-15,4 0-14 0,0 0-27 0,21 13-68 16,-22-9 1-16,-3 0-147 0,-7 0-68 16,-2 0 22-16,-1-2-299 0,-5 1 38 0,0-3 32 15,-3 3 14-15,-1-1 13 0,-1 2 81 0,-2-1 15 16,-2 1 14-16,-6 7 16 0,-2 2-9 16</inkml:trace>
  <inkml:trace contextRef="#ctx0" brushRef="#br0" timeOffset="-182557.95">4108 13324 345 0,'-2'5'468'0,"-2"1"-95"0,1-2-13 0,2 0-46 15,0 0 17-15,3 1-40 0,1-2-11 16,2 0-13-16,13 5-20 0,4-2-25 0,2-3-22 16,4 0-5-16,3-2-30 0,2 2-26 0,3-2-5 15,0-1-16-15,0 1-17 0,0-1-21 0,-18 0-31 16,8 0-43-16,2 0 0 0,2 0-145 15,0 0-66-15,-3 0 20 0,1 0-270 16,-3 0-30-16,-2 0 40 0,15 9 51 0,-25-9 16 16,-1 2 21-16,-2-1 34 0,8 5 15 0,1-4 23 15,-1 2-17-15</inkml:trace>
  <inkml:trace contextRef="#ctx0" brushRef="#br0" timeOffset="-176058.87">5919 12629 558 0,'-13'-14'343'15,"13"14"-44"-15,0 0-46 0,0 0-20 0,0 0-14 16,0 0-33-16,0 0 12 0,-15 0-3 15,-1 1-7-15,10 17-8 0,4 4-19 0,0 2 18 16,1 3 3-16,1 4-11 0,-1-1-29 16,0 3 2-16,-2-5-14 0,1 2 0 0,1-2-18 15,0 0-16-15,-1-2 3 0,-1 1-3 0,0-5-14 16,-2 0 2-16,-1-3-16 0,1 0 6 16,0-1-18-16,-1-3 4 0,-2-2-10 0,1-1-8 15,1-4 4-15,-1-2-3 0,2-2-8 16,-1-2-10-16,1 0 8 0,0-2-16 0,5 0 1 15,0 0 0-15,0 0-11 0,-8 0 3 0,-4-9-10 16,10 3 8-16,-1 0-6 0,2 3-6 16,2-2 2-16,0 1-1 0,3 0-9 0,6-5 9 15,7 4 6-15,1-2-17 0,5 2 14 0,0 1-8 16,2 0 9-16,2 2-10 0,3-2 12 16,-2 1-3-16,-2 2-6 0,0-1 2 0,-2-2-4 15,-4 2-14-15,0 0-36 0,-4 0 6 16,-2 0-56-16,-4 1-37 0,0 0-27 0,-5-2-22 15,-1 2-21-15,2-2-33 0,-3 1 21 16,-1-1-157-16,-2-1-52 0,2 1-3 0,-2 3 32 16,0 0 24-16,0 0 15 0,0-9 50 0,-11-12 27 15,5 12 10-15</inkml:trace>
  <inkml:trace contextRef="#ctx0" brushRef="#br0" timeOffset="-175851.69">6088 12905 261 0,'-6'-12'290'16,"3"3"-14"-16,-2 1-5 0,3 4-22 0,1-2-29 15,-1 4-13-15,0 2 37 0,1 0 15 16,-1 2-30-16,1 2 2 0,0 2 19 0,-1 14-10 15,0-1-6-15,1 5-15 0,-1-2-7 0,0 3 2 16,1 3-19-16,1-1-12 0,0 3-26 16,0-17-8-16,0 7-13 0,0 2-20 0,0 2-6 15,0-1-19-15,0 0-6 0,0-2-24 0,0-4-45 16,0-2-51-16,0-3 4 0,0-2-119 16,0-3-47-16,0-7-55 0,0 5 24 0,0-5-313 15,9 7 35-15,-5-10 37 0,0-1 27 0,7-7 47 16,2 0 28-16,1-1 21 0,1-3 26 15,0 3 20-15,1-3 11 0</inkml:trace>
  <inkml:trace contextRef="#ctx0" brushRef="#br0" timeOffset="-175337.82">6486 12926 796 0,'7'-18'379'15,"-3"8"-21"-15,1-6-33 0,-3 1-44 16,-2 3 1-16,0 5-23 0,0-1-11 0,0-2-35 15,-12-14-15-15,3 13-25 0,-1 5-34 0,-1-3-4 16,1 4-22-16,-1 2 2 0,2 3-18 16,1 0-9-16,-16 12-4 0,9-1 1 0,1 2-4 15,-1 3-21-15,2 2 20 0,2 2-20 0,0-1 2 16,2 0-7-16,3 3-14 0,1-4 14 16,0 1-2-16,5-2-17 0,0-10 1 0,0 2-3 15,12 13 12-15,-5-14-11 0,3 0-7 0,1-4 3 16,-2-2 1-16,-9-2-7 0,13 0-8 15,1 0 2-15,17-19 6 0,-13 11-18 0,-4-3 0 16,1 0-10-16,1-3 1 0,-4-1-2 0,-2-1 0 16,-1-1-7-16,-2 0 4 0,-1-3 4 0,-2 0-8 15,1 6 6-15,-1-3 2 0,-2 4 23 16,0 5 0-16,-1-1-6 0,0 2 5 0,1 3-3 16,-2 0 7-16,2 2-4 0,-2 1 24 15,0 1 4-15,0 5 12 0,-1 2 12 0,1 0 7 16,1 15 7-16,-1-12 2 0,0 9-2 15,0 3-4-15,0 4 6 0,0 0 7 0,0 2-26 16,0 2 0-16,0 0-6 0,0-1-5 0,0 0-7 16,0-1 0-16,10 24-20 0,-8-30 2 15,-2-2-1-15,1-1-5 0,0-7-23 0,-1-2-11 16,0-10-26-16,0 9-34 0,0-4-37 0,0-5-40 16,0 8 15-16,0-8-115 0,0 0-46 0,0 7-47 15,-12 0 30-15,10-7-287 0,0 0 61 16,-2-2 42-16,1 1 30 0,-1 0 29 15,0 0 22-15,1 1 58 0,-2 0 24 0,1-1-14 16,1 1 55-16,-1-1 9 0</inkml:trace>
  <inkml:trace contextRef="#ctx0" brushRef="#br0" timeOffset="-174910.68">5646 13561 602 0,'-7'2'337'16,"3"-1"-29"-16,-1 1-25 0,2 0-6 0,1-1-42 15,1 1-29-15,2 0 62 0,2 1-9 0,5-1-8 16,13 0-5-16,7-2-14 0,-11 0 0 15,12 0-11-15,49-9-11 0,-18 2-9 16,8 1-22-16,5 0-8 0,2 1-10 0,4-1-6 16,-1-1-19-16,2 2-23 0,1 1-14 15,0 1 5-15,-3-1-14 0,-3-1-9 0,-4 2-7 16,-5 1-10-16,-8-1-17 0,-7 0 0 16,-7 2-9-16,-6 0-4 0,-2-3-18 0,-4 2 0 15,-3 1-18-15,-6 1-7 0,-3-2-16 0,-5 1-1 16,-15 1-18-16,9 0-17 0,-1 0-4 15,-2 0-43-15,-6 0 11 0,0 0-59 0,0 0-18 16,13-7-24-16,-14 5-18 0,0 0-36 16,-1-1-30-16,-3-1 26 0,2 1-239 0,-1-1 24 15,-1 1 51-15,-5-6 13 0,-2 1 17 0,3 0 51 16,-2-1 14-16,3 2 16 0,-1-3 11 0</inkml:trace>
  <inkml:trace contextRef="#ctx0" brushRef="#br0" timeOffset="-173787.2">6054 13860 876 0,'0'0'371'0,"0"0"-28"0,0 0-44 0,0-13 6 16,0 13 2-16,14 0-50 0,-14 0-14 15,0 0-28-15,0 0-22 0,0 0 11 16,0 0 1-16,20 10-11 0,-18 13 1 0,-2-9-7 16,0 6-15-16,0 7-4 0,0 3-15 15,0 1-14-15,0 0-18 0,0-2 3 0,0 0-27 16,0 0 4-16,0-5-28 0,0 0-10 0,0-7-51 15,0-2-42-15,9 10-39 0,-9-18 5 16,1-4-152-16,0 0-110 0,1-2 29 0,1-4-253 16,1 0 32-16,0-1 46 0,8-6 18 0,-1-4 38 15,1 0 48-15,0-3 20 0,2 1 5 0,6-3 44 16,-3 3 19-16</inkml:trace>
  <inkml:trace contextRef="#ctx0" brushRef="#br0" timeOffset="-173295.37">6400 14010 1008 0,'1'0'397'0,"-1"0"13"0,0 1-31 16,-2-1-44-16,-2 0-18 0,1 2-25 0,-3-2-21 15,1 0-23-15,0-2-12 0,-1 1-27 16,0-1-22-16,-7-2-7 0,1-4-23 0,4-1-14 16,1 2-11-16,0-3-10 0,3-2-13 15,4 12-9-15,0-10-25 0,0 1 3 0,0-4-11 16,13-10-8-16,-3 12-11 0,3 2-11 0,2 1-8 15,1 2 13-15,4 3-12 0,-11 3-4 16,7 0-4-16,22 14-1 0,-15-1-7 0,-4 0 10 16,0 3-7-16,-3 3-6 0,-1 0 9 0,-3 2 1 15,0 0-8-15,-4 7 6 0,-2-5-3 16,-3 0 12-16,-3-1-16 0,0-12 4 16,0 4 3-16,-16 20 3 0,4-16-2 0,1-3-4 15,-6 1-3-15,1-4-3 0,-3 0 8 16,-1-4 2-16,1-2-6 0,1-3-1 0,0 5-14 15,2-8 9-15,16 0-19 0,-11 0 9 16,0 0-16-16,2 0 11 0,2 0-15 16,7 0 6-16,-8 0-5 0,-2-10-6 0,9 7 6 15,0 1 4-15,3 0 1 0,2-1 2 0,1-2-3 16,1 5-3-16,12-4 11 0,-1-2 8 16,5 3-10-16,3-1 13 0,-3 4-3 0,1-3 5 15,-10 3 0-15,5 0 1 0,3 0-2 0,22 12 5 16,-23-11-22-16,-6 1-27 0,-2 0-41 15,-2-1-21-15,-2 2 8 0,-1-1-118 0,-2-1-34 16,-1-1-68-16,-4 0 29 0,0 0-239 0,8 0 9 16,5 0 51-16,16-14 13 0,-9 7 36 0,2-3 66 15,1 0 8-15,0-2 46 0,3 0 21 0,2-6-52 16</inkml:trace>
  <inkml:trace contextRef="#ctx0" brushRef="#br0" timeOffset="-172579.98">7646 13381 862 0,'1'-1'378'0,"0"2"-39"16,0 1-44-16,2 1 42 0,-1 0-25 0,1 1-33 16,0 0-16-16,1 1-14 0,2 9-9 15,-2-4-21-15,0 4-27 0,-1-4-17 0,-2-3-2 16,0 2-13-16,-1-3-7 0,0-2-13 0,0-4-1 16,0 0-17-16,0 0-17 0,0 0-10 15,0 7-13-15,-13 1 6 0,6-8-21 0,3 0-2 16,0 2 3-16,-2-4-8 0,3-1-17 0,-1-2 5 15,-2-6-16-15,0 1 0 0,4-2-9 16,2 12 8-16,0-9-15 0,0-2 8 0,16-15-19 16,-3 15 15-16,1-1-16 0,3 3 8 15,5 2-9-15,-1 2-1 0,5 3 9 0,-13 2-3 16,8 0 3-16,27 14 18 0,-21-7-8 0,-1 1 5 16,-2 2 3-16,-1 2-1 0,-3 0-11 15,-2-3 1-15,-4 2 2 0,-3-2 9 16,-4 0-11-16,-2-3 12 0,1 1-6 0,-5 0 1 15,0-5-7-15,-1-2 9 0,0 0-3 0,0 0-2 16,0 0-2-16,-11 10-13 0,7-10 11 16,-2 0 1-16,1 0-13 0,-1-2-1 0,1-1 8 15,0 0 1-15,0-1-5 0,0 1-7 0,1-1 12 16,1 0-8-16,1-2-6 0,1 1 0 16,2-2-7-16,1 2 10 0,7-8-16 0,0-1 3 15,3 2 0-15,5 2 22 0,3 1-6 0,0-3-21 16,2 8 14-16,5-3 3 0,-3 4-14 15,3 0 13-15,-14 3-7 0,6 0 17 0,1 0 1 16,23 17-7-16,-25-9 8 0,-2 2-4 0,-4 1 2 16,-2 3 6-16,-2 0 1 0,-7 0 7 15,-1-14-15-15,0 13 9 0,0 0-12 0,-16 13 6 16,11-15-34-16,-5 0-21 0,0-5-27 16,-2 0-31-16,2-1-32 0,0-3 11 0,3-1-152 15,7-1-58-15,-7 0 31 0,0 0-293 16,-4-10 38-16,8 5 44 0,0 1 40 0,3-3 53 15,3-9 17-15,-3 8 21 0,14-20 18 0,1 11 50 16,-2 0 12-16,2 0-6 0,0 1-13 16</inkml:trace>
  <inkml:trace contextRef="#ctx0" brushRef="#br0" timeOffset="-172279.69">8334 13341 209 0,'1'0'486'16,"-1"2"-49"-16,-1 2-71 0,-1 1 39 0,0 0-21 15,1 0-30-15,1 1-22 0,-1 12-26 16,1-13-20-16,0 5-18 0,0 3-19 0,0-1-24 15,14 9-1-15,-5-10-24 0,1-2-25 0,4 0-13 16,0-3-34-16,1 0-8 0,-2-3 3 0,1-3-11 16,4 2-29-16,-8-2-8 0,4 0 2 15,19-13-11-15,-14 5-15 0,-2-2-13 16,0 0 12-16,-2-2-17 0,-2-1-15 0,-2-2-12 16,-1-1-1-16,-2 2-13 0,-1-3 8 15,-5 5-13-15,-2 0 12 0,0 12-14 0,0-12 13 16,-18-8-13-16,2 13-16 0,-1 1-10 0,-5 5-20 15,0 1-12-15,12 0-18 0,-7 0-24 0,-17 12 11 16,14-5-81-16,3 0-17 0,6-2-30 16,-2 1-46-16,5 0 28 0,2-4-206 0,3 2-49 15,3-4 36-15,0 0 33 0,0 0 50 0,12 11 3 16,6-8 24-16,7-1 52 0,3 0 11 16,1 1 18-16</inkml:trace>
  <inkml:trace contextRef="#ctx0" brushRef="#br0" timeOffset="-171719.19">8924 13331 557 0,'13'-8'402'0,"-1"-1"-24"0,-3 0-52 16,0-2 20-16,-3 2-9 0,-2 1-26 15,-1 0-10-15,-1 2-17 0,-2 0-13 0,0 6-35 16,0 0-13-16,0-7-25 0,-22-9-30 0,8 12-12 16,-5 1-10-16,10 3-18 0,-8 0-14 15,-21 12-21-15,14 0-8 0,1 2-1 16,6 1-14-16,-1 2 7 0,1 0-12 0,2 5 9 15,2 0-10-15,7-1-10 0,-2-1-8 0,5-3-5 16,3-8 3-16,0 3-3 0,12 13-6 0,-2-10 9 16,3-6-13-16,1-4-6 0,-1 0 14 15,5-5-6-15,2 0-26 0,-11 0-12 0,21-14-18 16,-13 4-17-16,2 0-17 0,1-4-33 0,-6-4-22 16,1 1 9-16,-2-4-59 0,-1-1-17 15,-2-2-24-15,-3-6-9 0,-2 4-6 0,0 0-4 16,0-4-25-16,-2 1 23 0,-1-4-77 0,-2 16 57 15,0-5 17-15,0-5 23 0,0 0 18 16,-13-26 120-16,8 32 33 0,-2-1 17 0,0 3 49 16,-1 2 19-16,2 0 6 0,1 9 16 15,-2-6 18-15,2 6 8 0,0 1 17 0,1 1 4 16,0 2-19-16,2 1 4 0,-1 2-10 0,2-2 32 16,-1 3 10-16,2 0 1 0,0 0 20 0,-3 12 6 15,4-4 3-15,2 14 10 0,-3-10 7 16,11 29 1-16,-3-14-10 0,1 4-4 0,2 2 9 15,0 0-18-15,1 4 0 0,-1-3-5 16,1 0-21-16,0-2-22 0,-2-3-1 0,1-2-28 16,0 1 11-16,1-4-14 0,-2 1-7 15,-1-3-62-15,0-1-42 0,-2-5-20 0,-3-4-48 16,0-3-43-16,0-2 13 0,-1-2-132 16,1-3-47-16,-2 0-55 0,0-1 29 0,-2-1-244 15,0 0 33-15,0 0 53 0,21-15 32 0,-8 7 25 16,-1-3 45-16,2-1 24 0,3 0-13 0,1-1 23 15,3 2 65-15,1-2-18 0</inkml:trace>
  <inkml:trace contextRef="#ctx0" brushRef="#br0" timeOffset="-171399.84">9630 13106 560 0,'-2'-2'411'0,"-1"-2"-53"16,-1 1-48-16,2 1 12 0,-1-2-33 16,1 4-38-16,0-1 14 0,0 2-5 0,-1 0-5 15,2 4-2-15,0-1 9 0,0 3-20 0,3 14 10 16,-2-11 0-16,0 7-17 0,0 5-4 16,13 25-22-16,-9-19-22 0,0-1-6 0,-1-3-7 15,2 1-19-15,-1-4-16 0,-1 0-14 0,-1-3-13 16,1-1-8-16,-2-2-21 0,0-4-9 15,1-3-67-15,-1-1-45 0,0-1-38 0,0-2-36 16,2-2 11-16,-2 1-175 0,1-3-61 16,-2 0 30-16,0 0-302 0,0 0 59 0,16-9 28 15,-7-2 45-15,0-1 56 0,0-4 26 0,0-2 6 16,0-1 24-16,2 0 26 0,-2-4 54 0,0-3 1 16,2 2-5-16</inkml:trace>
  <inkml:trace contextRef="#ctx0" brushRef="#br0" timeOffset="-171208.34">9878 13055 673 0,'7'-6'433'16,"-2"5"-71"-16,-1 3 51 0,0 3-19 0,3 7-11 16,-3 4-34-16,6 5-22 0,-5 3-27 15,-2 1-24-15,1 1-19 0,-2 0-35 0,-2 1-1 16,0-1-35-16,0-13-23 0,0 6-6 0,0 2-26 16,0-2-45-16,0 1-65 0,-10 17-53 15,5-20 3-15,2-6-214 0,2-4 24 0,-4 1-328 16,2-5 24-16,0 2 42 0,1-1 25 15,0-2 27-15,0 1 29 0,0-3 58 0,1 1 22 16,1 1 0-16,-2-2 49 0,0 0 10 0</inkml:trace>
  <inkml:trace contextRef="#ctx0" brushRef="#br0" timeOffset="-167942.19">11531 13130 779 0,'0'0'306'0,"0"0"-44"16,0 0-20-16,-15 0-6 0,15 0-15 0,0 0 0 15,0 0-17-15,0 0-11 0,0 0-22 0,24-21 32 16,-10 21-20-16,5 0-13 0,6 0-9 16,5 0-21-16,2 0-30 0,0 0 3 0,2 0-21 15,-2 0 7-15,0 0-38 0,-3 0-20 0,-1 0-2 16,-2 0-105-16,-5 0-70 0,-6 0-86 15,-2 0 19-15,-4 0-267 0,-9 0 29 0,0 0 15 16,8 3 60-16,-11-1 26 0,-9 5 23 0,-4-3 24 16,0 1 22-16,-5 3 0 0</inkml:trace>
  <inkml:trace contextRef="#ctx0" brushRef="#br0" timeOffset="-167739.15">11467 13324 516 0,'-5'5'398'15,"4"-2"-36"-15,2 1-10 0,1-2-47 16,2-1 3-16,2 0-23 0,17 0-22 0,2-1-26 16,-12 0-18-16,8 0-11 0,6 0-22 0,2 0-18 15,37-12-21-15,-31 7-26 0,-1 2-16 16,1 1-38-16,-1-3-8 0,-2 3-130 0,1-5-68 16,-2 2-89-16,-1 1 19 0,1-3-278 15,-5 1 45-15,-2 2 10 0,-4-3 45 0,-5 1 38 16,-1 1 3-16,-5 0 35 0,-2 0 34 0</inkml:trace>
  <inkml:trace contextRef="#ctx0" brushRef="#br0" timeOffset="-167281.44">11617 12871 684 0,'-3'-2'304'16,"-1"0"-6"-16,2 1-43 0,0 1-12 0,2 0-36 15,-1-2-19-15,0 2-5 0,1 0-11 0,2 0-4 16,2 1 6-16,1 0-18 0,1 1 12 15,11 5-2-15,5 2 3 0,3 0 7 16,2 2-10-16,-1-2-11 0,1 0-11 0,2 2-6 16,3 2-19-16,1 0-1 0,2 1-10 0,0 3-13 15,3 0-8-15,2 2-7 0,-1-2-2 0,-1 3-20 16,-2-1-1-16,-3 0-10 0,-3 1-3 16,-4 1 4-16,-4 1-6 0,-6-2-4 0,-5 5-4 15,-5 3 0-15,-5-1-4 0,-1-15-3 0,-19 24-8 16,3-12 7-16,-6-2-5 0,-3 1-11 15,-5 0-25-15,-2 1-26 0,-2-2-40 0,-2-1 8 16,-4 2-70-16,1-1-68 0,-2-1-43 16,2-2 22-16,-1-1-290 0,4-1 13 0,2-2 41 15,4-2 58-15,2-3 14 0,2 1 37 16,4-5 30-16,3 0 39 0,4-3 6 0,4 0 18 16</inkml:trace>
  <inkml:trace contextRef="#ctx0" brushRef="#br0" timeOffset="-166360.49">13256 12746 860 0,'0'0'312'0,"0"0"-44"0,-7 9 10 15,12 12 8-15,-5-7-32 0,6 28-29 16,1-10 58-16,-1 2-32 0,3 1-15 0,-1 0-17 15,-2 2-17-15,0-2-12 0,-1-3-21 0,0 0-16 16,0-6-13-16,-5 8-12 0,0-20-13 16,0 4-5-16,0 2-18 0,-12 18 0 0,6-21-22 15,-1-8 3-15,-5 2-11 0,1-2-9 0,-2-4-1 16,1-1-9-16,1-4-14 0,11 0-20 16,-15 0-27-16,0 0 9 0,-15-14-31 0,19 6 17 15,0 1-24-15,3 4 22 0,4-3-13 0,2 1 15 16,2 2-12-16,0-1-8 0,0 4 4 15,0 0 17-15,14-5-7 0,7 2 5 16,3 3 18-16,5 0 10 0,0-2-12 0,1 2 12 16,-16 0 2-16,9 0 1 0,4 0-14 0,1 0 17 15,-1 0-15-15,-1 0 0 0,-2 0-78 16,22-8-26-16,-28 6-18 0,-2-3-25 0,-5 3-25 16,-3-2-34-16,1 1 19 0,-4 0-150 0,-2-2-70 15,-1 0-20-15,-1 1 26 0,0 0 38 0,-1 4 8 16,0-7 29-16,0-4 34 0,-15-16 8 15</inkml:trace>
  <inkml:trace contextRef="#ctx0" brushRef="#br0" timeOffset="-166151.89">13527 13073 585 0,'-6'-6'315'0,"3"1"-38"0,0 0-12 0,0 1-6 15,1 0-30-15,0 1-1 0,-1 3-26 0,2-3 11 16,-2 3-26-16,1 3 35 0,0 1 5 16,-3 13-7-16,2 0 2 0,2 3-1 0,1 2-12 15,0 3-8-15,-1 3-25 0,1-11-13 16,0 4-23-16,0 4 1 0,0 4-25 0,0-3-4 15,0 1-9-15,0-3-20 0,0 0-44 0,0-3-34 16,12 18-50-16,-9-24 2 0,0-5-116 16,2-5-46-16,1-1-60 0,5-6 26 0,-4 0-286 15,3 2 23-15,17-12 39 0,-7 2 40 0,1-3 30 16,1-1 36-16,1-1 38 0,1 1 14 0,-5 0 6 16,2-2 28-16</inkml:trace>
  <inkml:trace contextRef="#ctx0" brushRef="#br0" timeOffset="-165629.5">14004 12917 813 0,'-7'-18'351'0,"-1"0"-40"16,-1 2-3-16,-1-1-38 0,0 3-48 0,-3-2-5 16,1 6-14-16,-1-1-22 0,1 6-20 15,-1-3-17-15,-1 4-16 0,2 1-12 0,2 3-14 16,10 0 0-16,-28 13-16 0,12-2-3 0,2 3 12 15,0 4 6-15,2 1-4 0,0 4-4 16,4-2-4-16,0 1-7 0,5 1-2 0,0 2-10 16,3-14-4-16,0 4-8 0,0 2 11 15,12 15-13-15,-4-18-9 0,3-3-7 0,-1-5 9 16,4 1-13-16,-3-5-1 0,-11-2-1 0,10 0-8 16,3 0-15-16,16-16 0 0,-16 8-16 0,-2-5-7 15,1 0-5-15,-1-3-1 0,-2 1-14 16,0-2 16-16,-2-2-8 0,-1 1 4 0,0-1 3 15,-1-1 0-15,0 2-18 0,-3 1 40 16,1-1-10-16,-2 10 16 0,1-1 8 0,-2 2 4 16,1 0-10-16,-1 5-1 0,2-1 11 0,-2 3-10 15,0 0 13-15,0 0 15 0,0 0 1 0,2 12 18 16,-2-5 9-16,0 13 17 0,1 4 1 16,2 3 12-16,-3-1 0 0,5 8-1 15,-2-5 2-15,1 3-14 0,-2-3 6 0,0 2-18 16,1-4 1-16,-1 4-2 0,0-6-13 0,1-1-8 15,-3-3-15-15,2 1-12 0,2-7-15 0,-4-3-37 16,4-3-33-16,-2-1-32 0,-1-4-26 16,0 0 9-16,0 0-130 0,0-3-48 0,1-1-51 15,0 0 29-15,1 0-240 0,-3 0 39 16,0 0 20-16,8 0 38 0,13-16 19 0,-8 8 57 16,0-1 39-16,2-3 6 0,2 0 39 0,-2-2 10 15,2 1 24-15</inkml:trace>
  <inkml:trace contextRef="#ctx0" brushRef="#br0" timeOffset="-165362.79">14261 12980 639 0,'-1'-3'438'0,"1"1"-63"0,0-1-48 0,0 2-43 16,0-2-36-16,0 1-3 0,0 1-35 15,3 0 7-15,-1 2-24 0,0 0 13 16,2 2 0-16,9 4-8 0,0 2-2 0,1 3-8 15,1-1-10-15,-4 2-18 0,2 0-15 0,0 1-17 16,-1-3-17-16,-2 0-2 0,-4 1-9 16,4-2-20-16,0 2-4 0,-5-5-5 0,-1 0-26 15,0-3-33-15,-2 0-35 0,1-1-24 0,-1-2 3 16,0-1-115-16,-2 0-67 0,0 0-44 0,0 0 25 16,0 0-207-16,6-9-29 0,-7 3 21 15,2 0 53-15,-1 0 10 0,0-2 21 0,1 0 33 16,-1 8 34-16,0-15 15 0,0 1 10 15</inkml:trace>
  <inkml:trace contextRef="#ctx0" brushRef="#br0" timeOffset="-165157.75">14440 13008 425 0,'0'-8'318'0,"0"0"-19"0,0 1-2 0,0 7-7 16,0-8-23-16,0 2-30 0,0 6 34 15,-9-14-21-15,9 11-4 0,-2 0-43 0,0 1-4 16,0 0-16-16,-1 2-5 0,1 2-9 0,-2 0 6 16,-7 6-16-16,-1 4-3 0,-1 0-10 15,3 2-18-15,-1 5-2 0,0-1-17 0,-2 2-12 16,0-2-7-16,1 2-7 0,5-1-15 0,-4-2-4 15,-1 0-25-15,3 0-38 0,5-3-37 16,-4-1-29-16,3-4 6 0,2-2-123 0,1-4-38 16,-1 0-74-16,3-3 29 0,0 0-253 15,10-2 33-15,-8 1 54 0,16-3 16 0,1-2 27 16,3-1 2-16,5 0 26 0,-3-3 57 0,3 2 40 16</inkml:trace>
  <inkml:trace contextRef="#ctx0" brushRef="#br0" timeOffset="-164843.41">15016 12875 830 0,'0'-5'341'0,"2"0"-34"15,-2 2-5-15,0 0-38 0,0-1-31 16,0 1 11-16,2 1-31 0,-2 2-26 0,0 0 28 15,2 0-2-15,-2 5 3 0,0 2 6 16,5 10 7-16,-1 3-13 0,-4 3 6 0,2 2-11 16,0 0-17-16,-1 0-22 0,1 2-15 15,0-2-18-15,1-2-12 0,-3-3-13 0,0-1-3 16,2 0-9-16,0-7-41 0,-2-3-52 16,2-1-42-16,-1-2-71 0,1-2 10 0,0-2-167 15,0-1-80-15,2-1 28 0,-2 0-224 0,1-1 17 16,-3 1 44-16,0 0 42 0,9 0-1 0,11-13 28 15,-6 8 26-15,1-1 48 0,1-2 12 0,4 1 27 16</inkml:trace>
  <inkml:trace contextRef="#ctx0" brushRef="#br0" timeOffset="-164380.66">15253 13046 813 0,'0'-6'398'0,"-2"-1"41"0,0-9-41 0,0 4-10 15,2 4-42-15,-7-12-14 0,3 2-20 16,0 8-23-16,4 0-34 0,0 10-31 0,0-9-5 15,0-3-44-15,13-9-1 0,-7 13-37 0,4-2 2 16,0 2-22-16,2 1-1 0,4 1-19 0,-6 3-20 16,4 2 4-16,-14 1-7 0,16 0-4 15,2 0-15-15,20 15-11 0,-19-4 10 16,-4 5-5-16,3 0-4 0,-5 2-21 0,-1 1 16 16,-3 0-15-16,-3 1 13 0,-6 0-22 0,0 2 18 15,0-11-4-15,0 3 1 0,-15 22-10 16,3-18 3-16,1 1-3 0,-5-7 2 15,3-1-17-15,-5 0-2 0,2-4 12 0,-2-1-18 16,1-1 6-16,5-2 15 0,3 1-11 16,1-2-8-16,0 2 7 0,3-3 8 0,1 1-5 15,0-2-1-15,2 1-13 0,-1 0 0 0,1 1-3 16,0-1 1-16,2 1 15 0,-2-2-15 16,2 0 1-16,0 0 17 0,0 0-15 0,11 2 17 15,-4-2 1-15,2 0 0 0,11 3-8 16,-9-3 3-16,5 0-16 0,22-12 10 0,-13 12-2 15,2 0-1-15,-3-3 11 0,1 3-12 0,-3-3-19 16,-1 1-23-16,-5 0-34 0,-5 0-29 16,-3 0-54-16,2 1 15 0,-5-1-98 0,-1 2-46 15,2-3-58-15,-6 0 32 0,2 1-258 0,-1-2 53 16,-1 1 57-16,-1 0 34 0,1 3 14 16,0-10 45-16,-19-11 28 0,9 5 17 15,0 0 42-15,-1-3-14 0,-3-2 23 0</inkml:trace>
  <inkml:trace contextRef="#ctx0" brushRef="#br0" timeOffset="-164064.31">15154 12591 388 0,'0'-2'494'0,"0"-1"-98"16,-1 1-31-16,0 1-21 0,1-1-28 16,0 1-14-16,1-1-38 0,0 0-7 0,2 2 9 15,1 0-24-15,1-2-19 0,0 2-24 0,3-1-21 16,11 2-8-16,-8-1-16 0,2 0-13 16,7 0-27-16,1 0-4 0,19-10-5 15,-17 7-18-15,-1 1-39 0,0 2-40 0,-3-4-43 16,3 1 4-16,-4 1-154 0,0-2-90 0,-3-1 26 15,-1 2-280-15,-5 0 31 0,-3 3 53 0,2-2 34 16,1-1 33-16,-3 3 12 0,11-5 28 16,-2 3 24-16,-3 0-14 0,5-3 58 0</inkml:trace>
  <inkml:trace contextRef="#ctx0" brushRef="#br0" timeOffset="-163736.94">15654 12308 550 0,'2'-3'407'0,"-2"1"-70"16,0 0 2-16,2 2-44 0,-2 0 44 0,3 2-14 15,-1 2-15-15,2-1-9 0,3 12-27 16,2 2 10-16,2 2-17 0,-2 3-25 0,1 0-21 15,-2 2-2-15,1 2-28 0,-5-1-15 0,1-1-18 16,0 0-19-16,-1-2-25 0,-1 0-3 0,1-3-11 16,0-1-29-16,-2-1-18 0,0-4-25 15,-1-2-39-15,1-3-55 0,0 0-43 0,1-3 10 16,-1 0-140-16,0-1-77 0,1-1 29 0,1-2-277 16,0 2 51-16,1-2 38 0,3 0 40 15,0-1 26-15,13 1 27 0,0 0 54 0,0 0 9 16,4 0 41-16,0-1-3 0,3 0 32 15</inkml:trace>
  <inkml:trace contextRef="#ctx0" brushRef="#br0" timeOffset="-162932.81">16299 12841 732 0,'0'2'434'0,"2"2"-69"16,-2 3 41-16,6 10-16 0,-1-1-28 0,2 2-31 15,-2 0-11-15,-1 0-42 0,2 0-23 0,-3 0-12 16,1-2-42-16,0 0-4 0,-1-5-13 16,-1-2-24-16,-1 0-7 0,-1-4-34 0,0-1-4 15,0-4-11-15,0 0 9 0,0 0-21 16,0 0 6-16,0 7-8 0,0-7-15 0,0 0-16 15,-8 6 9-15,6-8-32 0,0-1 21 0,0-1-24 16,1 0-2-16,-1-2 6 0,-2-10-39 0,4-2-2 16,0 8-22-16,0-4 5 0,0-3-1 15,18-16 3-15,-9 18-3 0,4 2 6 0,5-1 7 16,0 4-1-16,2-1-2 0,3 6-3 0,2-1 8 16,-3 6-5-16,-10 0 4 0,5 0 6 15,24 12 17-15,-21-2 2 0,0 2 13 0,-3 2-11 16,-2 0 2-16,1-1 15 0,-3 0 7 15,-6-1-23-15,7 0 3 0,-10-3 1 0,3-2 25 16,-6-1-21-16,-1-2 9 0,0-1-7 16,0 1 0-16,0-4 6 0,0 0-2 15,0 0-7-15,-12 5 5 0,7-5-13 0,2 0 4 16,-1 0-5-16,0-2-1 0,-1 1 0 0,0-1-5 16,1-2-6-16,0 1 1 0,2-1-8 15,-2-1-5-15,3 0-2 0,2 0 16 0,0-2-6 16,-1 2-10-16,16-15 5 0,-3 6 12 0,5 0 3 15,1 1-9-15,3 1-11 0,0 1 14 0,3 2-10 16,2-2 7-16,0 6-8 0,0-1 2 16,-3 5 6-16,-10 1 14 0,4 0 4 0,23 9 12 15,-21 1-15-15,-2 0 7 0,-5 2 3 16,-2 2-6-16,-2-2 4 0,-2 2 11 0,-5-3-14 16,-2 1-2-16,0-12-1 0,0 8-5 0,0-1-10 15,-11 12-31-15,2-7-42 0,0-7-51 16,5-1-56-16,-1 1 15 0,0-5-175 0,2-2 31 15,0 2-304-15,1-3-13 0,2 3 84 0,4-2 25 16,0-1 41-16,10-8 34 0,4 2 52 16,0 0 10-16,-2-3 42 0,2-1 14 0,-3 0 30 15,1 1 14-15</inkml:trace>
  <inkml:trace contextRef="#ctx0" brushRef="#br0" timeOffset="-162614.95">17191 12864 730 0,'2'-2'402'0,"-1"2"3"0,-1 0 4 16,0 2-8-16,-1-1-13 0,0 1-43 0,-1 3-22 15,1 2 1-15,-2-2-47 0,3 1 5 0,-2 0-27 16,2 3-3-16,0-1-34 0,0 6-10 16,14 16-30-16,-5-16-23 0,1 0-2 0,-1-2-6 15,5-4-36-15,-3-1 7 0,6-1-28 16,-7-3 8-16,9 0-9 0,-4-3-9 0,-5 0-9 16,4 0-27-16,3 0-3 0,21-15-10 0,-19 8-14 15,-3-3-11-15,1-2-14 0,-2 0 1 16,-1-5-15-16,-3 3 16 0,-1-1-22 0,-2-2 10 15,-3 0-1-15,-3 5 4 0,-2 2-10 0,0 10 6 16,-12-23-3-16,1 13 11 0,-7 2-13 0,1 4-19 16,-5-1-23-16,-2 4-9 0,0 0-28 15,12 1-18-15,-5 0 13 0,-4 0-133 0,2 0-34 16,-18 12-51-16,26-8 29 0,1-1-258 16,4-2 40-16,2 2 47 0,1 0 36 0,5 0 31 15,3 0 18-15,13 2-3 0,4 3 60 16,5-1 6-16,4 0 33 0,-1-1 21 0</inkml:trace>
  <inkml:trace contextRef="#ctx0" brushRef="#br0" timeOffset="-162298.96">17836 12897 317 0,'18'-6'443'0,"-2"-2"-89"16,-1-1-8-16,-2-1-44 0,-1 0 15 16,-4-1-8-16,-3 2-12 0,2 1-11 0,-5 0-10 15,0 0-12-15,-2 2-28 0,0 6-12 16,0 0-25-16,0-8-14 0,-14-4-22 0,-1 8-15 15,-3-1-14-15,-1 5-2 0,8 0-11 0,-4 0-12 16,-5 0-2-16,-22 20-16 0,21-7-15 16,2 1-1-16,1 2-5 0,1 2 1 15,7 2-5-15,0 1-10 0,1-3-2 0,4 1-14 16,5 1 0-16,0-13 7 0,0 4-5 0,19 12-16 16,-9-11 3-16,4-5-9 0,2-4-7 15,-2-1-35-15,-6-2-18 0,4 0-18 16,19-15-47-16,-11 4-3 0,-2 1 10 0,0-7-109 15,0 2-26-15,-3-4-44 0,0-2-21 0,-4-1 27 16,2-3-264-16,-4-2 38 0,2-4 52 16,-2 4 23-16,0-3 30 0,-2 0 41 15,0 3 11-15,-2-3 9 0,0 1 3 0,-1 1 44 16</inkml:trace>
  <inkml:trace contextRef="#ctx0" brushRef="#br0" timeOffset="-162063.82">17989 12540 796 0,'-12'-34'268'0,"6"19"-7"0,3 4-11 15,-1 3 20-15,2 1-31 0,0 2 0 0,0 0-18 16,0 3-24-16,-2 1 33 0,2 1-14 0,0 3 12 15,1 0-11-15,-1 2 7 0,0 2-7 0,0 14-16 16,2-9 27-16,0 6-7 0,0 5 1 16,0 4 2-16,16 29-23 0,-11-25-22 15,4 1 4-15,-3 0-12 0,1-3-40 0,0 2 11 16,0-3-38-16,-3 2-6 0,5-3-6 0,-1-1-11 16,-1-2-7-16,-1-2-40 0,-1-5-54 0,2-1-28 15,-2-5-60-15,-2-3-52 0,4-2 15 16,-1-3-159-16,1-2-54 0,2 0 31 15,0-1-255-15,5 0 55 0,4 0 41 0,3 0 18 16,20-12 17-16,-17 5 49 0,1-4 36 16,0 1-2-16,0-1 57 0,-4-1 14 0,2 0 30 15</inkml:trace>
  <inkml:trace contextRef="#ctx0" brushRef="#br0" timeOffset="-161749.49">18545 12672 919 0,'0'-3'315'0,"0"2"16"0,1-1-41 16,-1 0-36-16,0 2 13 0,0 1 9 0,1 0-8 16,0 4 4-16,-1-1-3 0,0 3-6 15,2 12 13-15,-2-8-25 0,0 5-18 0,7 24-8 16,-5-16-16-16,0-1-21 0,1 0-17 15,-3 1-27-15,2-2-2 0,2-1-24 0,-4-11-6 16,0 4-19-16,0-1-18 0,0 0-26 16,0-2-30-16,0-2-41 0,0-1-33 0,0-8-57 0,0 6 11 15,0-6-166-15,10 9-91 0,-6-10 30 16,1-1-241-16,1-1 50 0,-2 0 55 16,9-7 25-16,-3-3 23 0,1 1 34 0,-1-5 1 15,2 1 35-15,-2-3 46 0,-3 2 10 0,7-2 7 16</inkml:trace>
  <inkml:trace contextRef="#ctx0" brushRef="#br0" timeOffset="-161531.92">18755 12715 309 0,'3'-3'507'0,"-2"0"-105"15,1 0 44-15,-1 1-51 0,0-2-43 0,0 4-33 16,1 0-10-16,-1 1-10 0,0 3-14 16,1 3-5-16,1 12-2 0,1 4 5 0,-1-5-40 15,0 7-21-15,-1-1-18 0,1 1-22 0,-2-1-19 16,1-1-14-16,-1 2-24 0,-1-2-12 15,1-1-61-15,0-3-59 0,-1-11-68 16,0 2 8-16,0 2-159 0,0-3-62 0,0-2 27 16,0-7-315-16,0 7 51 0,0-7 34 15,0 6 34-15,0-6 20 0,0 0 51 0,0 0 27 16,0 0 21-16,1 8 50 0,-2-9-5 0,-1 1 8 16</inkml:trace>
  <inkml:trace contextRef="#ctx0" brushRef="#br0" timeOffset="-133817.63">25488 11644 586 0,'0'0'252'0,"0"0"-34"16,0 0-20-16,0 0-26 0,0 0 14 16,0 0-38-16,0 0-5 0,0 0-12 15,0 0-3-15,0 0-12 0,0 0-11 0,0 0-1 16,0 0-15-16,0 0-14 0,0 0 12 0,0 0-9 15,0 0-10-15,0 0 2 0,0 0 0 0,0 0-14 16,0 0 10-16,0 0-8 0,0 0 9 16,0 0-24-16,0 0 5 0,0 0-2 0,0 0-14 15,0 0 6-15,0 0 9 0,0 0-10 16,0 0-9-16,0 0 0 0,0 0-1 0,0 0 12 16,-20-8 1-16,17 9 7 0,1 0-11 0,1 0-10 15,-1 0-14-15,0 0 12 0,0-1 6 16,1 1-5-16,-2-1-14 0,2 0 8 0,-1 1 0 15,0-1 8-15,1 1-17 0,-1-1 14 0,0 2 7 16,1-1-20-16,-1-1 15 0,0 0-2 16,0 1-5-16,-1-1 0 0,0 2 25 0,0-2-6 15,1 0-7-15,2 0-4 0,-4 0-2 16,2 1-2-16,-1 0-4 0,0 0 12 0,0 0-7 16,1-1-10-16,1 0 13 0,-1 1-6 0,1 1 7 15,-1-2-8-15,1 0 0 0,-1 1-20 16,1-1 16-16,0 1 4 0,-1-1-3 0,-1 1 0 15,1 0-7-15,-1-1 3 0,1 1 8 0,-2 1-26 16,2-1 14-16,-2 1 5 0,1-1-10 16,0 0-11-16,-1 0 19 0,0 1 2 0,1-1-4 15,0 1-3-15,-1-1-1 0,1-1 9 0,1 0-8 16,-2 3 5-16,2-3-1 0,0 1 4 16,-1 0-4-16,0 1 0 0,1-2-8 0,0 0 24 15,1 0-10-15,-2 0-10 0,0 1-3 16,3-1 4-16,0 0 0 0,0 0 3 0,0 0 3 15,-7 0-1-15,7 0-3 0,-14-11-1 0,10 9 0 16,0-1 5-16,1-1-2 0,-1-1 0 16,-4-7-4-16,-1 0-16 0,1 0 15 0,2-3-3 15,0 0-8-15,3-2 6 0,1-1-4 16,2 0-1-16,0 9-4 0,0-4-12 0,0-2 11 16,15-17 0-16,-6 15-5 0,6 2-14 0,-1-2 3 15,3 3 8-15,2-1-1 0,4 0 0 0,-2 4-14 16,1-3 11-16,-2 2 3 0,3-1-9 15,-2 0 12-15,-2 3 3 0,0-1-31 0,-5 2 4 16,2 0 43-16,-4 1-17 0,-1-2 2 0,-4 3 10 16,-2 2 0-16,-2 2 0 0,-1-4-19 15,-1 2 4-15,-1 3 1 0,0 2 1 0,0 0-2 16,0 0 0-16,0 0 3 0,-15-8-8 0,9 9 1 16,-1-1 3-16,0 1-6 0,-7 5 22 15,-3-4 0-15,-1 3 0 0,2 2 0 0,3-2 13 16,2 2-1-16,3-2-1 0,-2 7-1 15,1-3-18-15,2-1 0 0,0-1 16 0,3 1 0 16,2 7-13-16,1-1-14 0,1-8 1 0,0 7 32 16,0 4 3-16,0 2 2 0,12 27 5 15,-8-21-12-15,0 1-4 0,-1 3 18 0,3-1 1 16,-3-1-31-16,-2 2 25 0,1-1-5 16,0 1 12-16,-1 0-7 0,2-3 7 0,-3-14-21 15,0 9 2-15,0 1-1 0,0 3-10 0,0-3 6 16,-13 21 10-16,8-22-15 0,1-4 2 0,1-1 15 15,-1 0-1-15,0-1-12 0,-1 0 12 0,-2-3-7 16,1-6 13-16,-1 2-29 0,-3 1 18 16,3-3 12-16,-5 2-8 0,1-4-2 0,1-1-1 15,1 0 2-15,2-1 7 0,0-2-11 16,-2 1-6-16,9-1 1 0,0 0-2 0,-9 0-16 16,1 0 0-16,2 0-3 0,-2 0 1 0,-4-12 3 15,7 10 0-15,0-1-55 0,1 1-22 16,0-2-19-16,0 1-41 0,1-2-26 0,2 0-50 15,1-3 20-15,0 2-272 0,16-17 20 0,-4 8 51 16,6-1 30-16,-4 1 17 0,1-2 20 0,4 4 2 16,1 0 37-16,1-2 18 0</inkml:trace>
  <inkml:trace contextRef="#ctx0" brushRef="#br0" timeOffset="-133343.87">25631 11650 610 0,'-4'2'385'0,"-5"8"-35"16,1 4-62-16,-1 0-9 0,3 1-36 0,0 1 9 15,2 0-12-15,1 1-7 0,-1 0-36 16,0-1-30-16,3 1-1 0,1-10-7 0,0 2-20 16,0 0-5-16,0 0-16 0,0 0-14 0,0-2-8 15,0-7-1-15,0 6-4 0,0-6-14 0,0 8-4 16,0-8 4-16,0 0-14 0,0 0-6 15,13 9-10-15,-10-11 13 0,8-6-19 0,2-4-11 16,-3 0-11-16,1 2-8 0,-2-5 4 16,2 0 7-16,2 2 1 0,-2 0 0 0,-2 3-18 15,-3 1 5-15,1 5-1 0,-3 1-3 0,0 3-2 16,-4 0 13-16,0 0-4 0,14 17 12 16,-6-5 8-16,-1 0-5 0,2 1 7 0,-2 5-1 15,3 0 8-15,0-1 6 0,0-6 2 0,1 4-8 16,-2-3-1-16,-1-2-4 0,2 3-6 0,-4-5 1 15,0-5 3-15,-1 2-12 0,0-4 8 16,2 0-4-16,-2 0 5 0,-5-1-12 0,0 0 3 16,7 0-16-16,-7 0 1 0,8 0-13 15,12-17-5-15,-11 7-21 0,-3 3-15 0,0-1-4 16,-2 1-20-16,-1 2 3 0,0 0 6 0,-2 2-69 16,2-1-33-16,-2 0-39 0,0-2-30 15,0 2-25-15,2-1 26 0,-1-1-221 0,0 2-38 0,6-9 37 16,-3 3 32-16,-1 2 45 0,-1 3 1 15,1-2 21-15,0 1 46 0,-2 2 11 0,1 0 6 16</inkml:trace>
  <inkml:trace contextRef="#ctx0" brushRef="#br0" timeOffset="-132886.66">25971 11693 646 0,'0'0'365'15,"1"-1"-29"-15,-2-1-16 0,1 2-25 0,1 3-37 16,-1 0 61-16,-1 1-33 0,1 1-21 16,0 15-19-16,0-6-12 0,0-6-12 0,0 4-25 15,0 0-25-15,0 0-13 0,0-1-21 16,0 5-12-16,0-3-6 0,0-2-13 0,0-1-18 15,0-1 5-15,0-2-12 0,0-1-11 0,0-6 1 16,0 6-22-16,0-6 8 0,0 6-6 16,0-6-9-16,0 0 3 0,9 14-7 0,-7-13-6 15,0-1 3-15,0 0-7 0,3-1 3 0,-1-1-10 16,2-1-6-16,6-5 9 0,1-3-1 16,0-2-1-16,-1 1-6 0,1-2 0 0,0-3-11 15,-1-1 0-15,0 2 3 0,-1-2-2 0,-1 1-4 16,-2-1 10-16,-1 1-12 0,1 1 4 15,0 2-10-15,-4-2 7 0,0 1-15 0,-1 5-17 16,1 1-10-16,-3 2-10 0,0 1-35 0,1 3 8 16,-1 0-101-16,1 0-39 0,-2 2-32 15,1 0-22-15,-2 2 27 0,2 0-278 0,0 0 43 16,0 1 28-16,1 0 29 0,2 1 45 16,-1 1 10-16,1 0 24 0,7 4 23 0,-2 3 28 15,0 0-9-15</inkml:trace>
  <inkml:trace contextRef="#ctx0" brushRef="#br0" timeOffset="-131822.82">26265 11768 580 0,'1'5'387'0,"-1"-2"-19"16,0 1-50-16,0-1 28 0,0-1-19 16,1 0-61-16,0-1-26 0,1 0-25 0,2-2-18 15,-1 0-15-15,2-1-47 0,7-6-6 16,0-1-4-16,-3-5-20 0,2 2 1 0,-4-4-21 15,3 2 12-15,-4 0-41 0,0-1 11 16,-2 3-11-16,-1 2 7 0,-3 1-37 0,0 9-6 16,0 0 21-16,0-6-6 0,-13-3-5 0,7 10 9 15,-9 5-10-15,-1 4 18 0,0 4-16 16,1 2 11-16,1 2 7 0,2-1 2 0,1 4-17 16,2 1 16-16,2-1-11 0,4-1 11 15,3 0-10-15,0-10 1 0,0 3-8 0,10 13 2 16,-1-12 2-16,2-4-5 0,0-2-2 0,1-5 4 15,-1-2-6-15,-11-1 2 0,16 0-14 16,-1 0 2-16,19-14-8 0,-16 7-2 0,-2-3-11 16,-1-1-8-16,2-2-6 0,-3-2-18 0,0 0-21 15,0-4 23-15,-2 3-1 0,0 1 1 16,-5 1-1-16,1 2 4 0,-5 2 1 0,1 2-6 16,-1 2 5-16,-1 1 3 0,0 2 2 15,1 0 17-15,-2 3-21 0,0 0 23 0,-1 0-4 16,0 0-4-16,0 0 5 0,4 13 11 0,2 1 8 15,-2 1 9-15,2 0 7 0,-1 3 3 0,2-1 15 16,-2 2-6-16,0-2 10 0,0 1-2 16,0-4 3-16,-2-1 0 0,-3-2 1 0,5 6-7 15,-4-4 1-15,0-4 17 0,-1-4 28 0,0-5 9 16,0 0-1-16,0 0-4 0,0 0-4 16,-9 7-7-16,6-10-1 0,1 1-8 0,-1-2-8 15,0 1-5-15,1-4-9 0,0-10-15 16,1-1-12-16,1 9-17 0,11-18-28 0,-1 7-10 15,1 3-2-15,4 1-7 0,3 2-16 0,2 2-7 16,0 2-20-16,3 3-20 0,-2 0-6 16,2 3-25-16,-2 0 12 0,-9 4 11 0,4 0 12 15,4 0 9-15,-2 0-22 0,2 0 8 0,-2 0-4 16,-3 0 12-16,-3 0 7 0,-2 0 40 16,4-9 4-16,-8 7 37 0,-2 1 17 0,-1 0-17 15,-1 0 11-15,-2-2 12 0,0 1-6 0,-1 1 18 16,-2-2-4-16,1 2 10 0,-1-2-4 0,-3 1-2 15,2 1-5-15,0 0 6 0,1 1-7 16,-1 1-11-16,0-1-3 0,1 1 13 0,-1 0-1 16,3 0-2-16,-1 2-11 0,2 1 10 15,0 0 4-15,1 1-22 0,6 10 2 0,-1-4 12 16,2 6 6-16,2-3-1 0,-1 1 5 0,1-1 2 16,-1 2 2-16,0 1 6 0,-4 0-6 0,1-1 7 15,-5 1 1-15,-1-3 1 0,0-6 0 16,0 1 13-16,-10 18-2 0,3-14-2 0,0-1-10 15,0-3 5-15,2-1 3 0,0-2-11 16,1-2-7-16,0-1 19 0,2-1-1 0,1 1-4 16,1-3-16-16,0 0-8 0,6 0 11 0,1 0-18 15,14-5-5-15,3-4-6 16,4 1-8-16,-1-1-8 0,2-2-11 0,1 0 0 0,1-3-11 16,2-1 0-16,-1-2-2 0,-2 0-5 15,-1 0-5-15,-2 3 12 0,-3-6 3 0,-3 3 0 16,-3 1-4-16,0-2 11 0,-5 4-7 15,-4 1 10-15,-4 4-3 0,-4 3 17 0,-1 6 16 16,0 0 18-16,-12-7-1 0,6 9 22 16,1 0 4-16,-9 7-5 0,2 2 15 0,1 2-10 15,0-1 11-15,4 1-6 0,0 3 9 0,1 1-10 16,6-2 3-16,-1 3-10 0,1-12-11 16,0 3-26-16,12 14-25 0,-4-16-35 0,7 0-45 15,5 0 10-15,5-5-127 0,1-2-59 16,-9 0 26-16,5 0-304 0,7 0 22 15,27-12 55-15,-26 4 36 0,0-3 36 0,2 2 12 16,0-6 40-16,2-3 25 0,0-2 11 0,0-2 53 16,2 1-6-16</inkml:trace>
  <inkml:trace contextRef="#ctx0" brushRef="#br0" timeOffset="-131236.77">28066 11654 970 0,'2'3'430'0,"0"0"-18"0,-3 2-41 0,3 1-20 16,-1 1-12-16,3 8-20 0,1 2-13 15,3 3-15-15,2-3-24 0,3 1-22 0,3-3-24 16,1-1-27-16,2-1-14 0,-2-2-18 16,3-1-31-16,1-4 5 0,0-1-17 0,-1-4-22 15,2 0-1-15,-12-1-5 0,6 0-23 16,18-16-9-16,-21 8-25 0,1-5-15 0,-2 1-10 16,-5-4-6-16,-2 0-26 0,-2-4-8 0,-3 9-3 15,0-6-5-15,-19-19 6 0,10 15-12 0,-4 1 12 16,0-1-1-16,-4 4 7 0,1 4-2 15,0-3 5-15,3 3-1 0,-1 5 4 0,2-1 2 16,3 2 5-16,-2-2-6 0,6 5 0 16,2 3 1-16,1-2 0 0,1-1-7 0,1 4 3 15,0 0-9-15,0 0 20 0,15-6-6 0,2 4 3 16,2 0 4-16,1 2 7 0,3 0-9 16,-11 0 16-16,6 0 1 0,27 10 19 0,-20-2 6 15,-2 0 15-15,1 5 7 0,-4 2 0 16,-1 2-12-16,-3 2 1 0,-5 2 18 0,-2 3-14 0,-2-1 13 15,-2 3-17-15,-4 5 5 0,-1-16-5 16,0 8 13-16,0 2-5 0,0 4-14 16,-15 29 6-16,9-29-11 0,1-2-5 0,0 3 2 15,1-2 1-15,0-2 8 0,0-4-20 0,4-1 2 16,0-15-5-16,0 6 16 0,15 11-9 16,-6-18 6-16,4 2-15 0,4-6 12 0,-8-1-17 15,6 0-6-15,20-12 8 0,-15 4-8 0,1-1-19 16,1-6-2-16,-1-1-5 0,-2-1 10 15,-1 2-3-15,-4-4-1 0,-3 1-11 16,-3 1 13-16,-4 1 0 0,-4 1-11 0,0 8 4 16,-13-15 3-16,-1 9-1 0,-3-1-11 0,-5 5-12 15,-2-1-11-15,-5 3-16 0,1-2-21 16,-1 1 10-16,4 5-115 0,-3-2-40 0,3-2-57 16,2 1 26-16,2 2-280 0,5-3 67 0,11 4 3 15,5 3 20-15,0 0 50 0,24-13 53 0,0 7 29 16,6-1 2-16,2 3 57 0,9-2-4 15</inkml:trace>
  <inkml:trace contextRef="#ctx0" brushRef="#br0" timeOffset="-131003.65">29271 11485 948 0,'14'-7'469'0,"-7"7"-8"15,-2 2-24-15,0 4-14 0,0 11-25 0,2 5-23 16,-2 4-17-16,0 2-20 0,1-2-47 15,-1 4-15-15,1 0-35 0,-3 1-28 0,0-5-11 16,0 3-21-16,-1-5-60 0,0-2-45 16,3-2-43-16,-4-7-40 0,0-3-51 0,1-2-45 15,2-1 10-15,-1-5-192 0,2-1 25 0,-5-1-313 16,0 0 53-16,26-12 46 0,-10 0 15 16,0 1 34-16,0-3 30 0,0-1 27 0,3 0 24 15,-3-1 14-15,-1 0 38 0,1 1 8 16</inkml:trace>
  <inkml:trace contextRef="#ctx0" brushRef="#br0" timeOffset="-130557.46">29594 11621 907 0,'-1'-7'486'0,"-2"2"-44"15,1-1-17-15,-2-8-26 0,-1 2-10 16,3 2-14-16,1 1-42 0,-1 1-15 0,2 1-30 16,0 7-15-16,0 0-30 0,0-9-25 0,16-8-12 15,-3 8-29-15,-1 5-17 0,-3 2 0 0,0 2-18 16,6 0-16-16,19 12-10 0,-15 0-13 15,0 1-11-15,0 3-7 0,-2-2-9 0,-3 6-8 16,-1-3-10-16,-1 2-5 0,-5 0-6 16,-3-1-5-16,0 0-4 0,-4-8-9 0,0 3-26 15,-13 16 23-15,2-13-26 0,0 0 15 0,-4 0-15 16,-2-6 1-16,-2 2-10 0,0-3 12 16,-3-2-9-16,1 1 1 0,-2-5-5 15,5 2 9-15,-2 1-10 0,-1-3-6 16,4-2 16-16,-1 2-8 0,6 0 7 0,4-3 8 0,-1 1-11 15,4 1 27-15,-1-1-21 0,4 0 0 16,0-1 6-16,1 0 15 0,1 0-2 0,0 0 15 16,0 0 1-16,13 5-3 0,10-2-4 0,0 1 12 15,6 0-1-15,0 0 9 0,5-4-8 16,-3 2 7-16,3 3-13 0,0-2-5 0,2-1-1 16,-1 1-10-16,-3-2-22 0,-1 4 2 0,0-3-43 15,-2 1-36-15,-5-3-25 0,-13 0-26 0,0 0-50 16,0 0 15-16,-2 0-150 0,0 0-68 15,0-10 34-15,-9 8-293 0,0 0 55 0,0 0 47 16,-3 1 40-16,0-2 59 0,0 0 32 16,-1 0 29-16,0 0 20 0,1-1 49 0,0 1 0 15,1-2-16-15,2 2 58 0</inkml:trace>
  <inkml:trace contextRef="#ctx0" brushRef="#br0" timeOffset="-125187.67">26145 12693 818 0,'-14'0'345'0,"14"0"-29"0,0 0-5 15,0 0-46-15,-14-13-31 0,14 13 21 0,0 0-39 16,-20-16 16-16,18 18 5 0,0 0 11 0,-2 3-12 16,0 11-8-16,0 4-18 0,1 4-1 15,-1 1-8-15,4 0-30 0,0-11-26 0,0 5-12 16,0 4-11-16,0 2-15 0,0-1-11 0,14 25-8 16,-12-29-3-16,3-2-20 0,-1-1-9 15,1-3-33-15,-5-3-21 0,2-3-24 0,-1-2-22 16,-1-3-30-16,3 2 7 0,0-4-166 0,-1 0-84 15,2-2 29-15,1-1-280 0,-5 2 76 16,15-15 18-16,-4 4 31 0,0-1 18 0,4 0 63 16,-3-2 10-16,-1 2 25 0,0-1 32 15,2 1 17-15</inkml:trace>
  <inkml:trace contextRef="#ctx0" brushRef="#br0" timeOffset="-124591">26431 12837 732 0,'2'-2'304'0,"-2"2"-24"0,2 0-34 15,-2-1-16-15,1 1-12 0,-1 0-29 0,-1 0-1 16,1 0 2-16,-2-1-29 0,0 1 8 16,1-1-19-16,-1 1 9 0,-2-2-10 0,0 1 11 15,1 0-21-15,-2-2-3 0,1 0 4 16,-6-5-14-16,-2-2-1 0,2 0-15 0,1 0 1 15,0-2-12-15,3 4 1 0,2 2-11 0,1 2 9 16,1-4-12-16,1 2-3 0,0-1-17 16,1 7 2-16,0 0-4 0,0-7-15 0,17-10 7 15,-6 9-12-15,4 2-6 0,1 2 0 0,4 1-10 16,-10 3 7-16,5 0-7 0,22 13-4 16,-15-2-1-16,-2 2-13 0,-1 2 2 0,-1 0 5 15,-4 5 0-15,-2-2-4 0,-2 1 5 16,-3-1-3-16,-1 2-8 0,-3-1 11 0,-3-12-12 15,0 5 0-15,0 2-1 0,-17 17 8 0,7-15-1 16,-2-2-8-16,1-2 3 0,-4-2 2 0,-1 1 2 16,-1-3-6-16,3 0 3 0,-3-3-8 15,2 1 6-15,-3-3 2 0,6 0 0 0,-1-1-5 16,3 0 8-16,3-1-14 0,0-1 13 16,0 0-1-16,1 1 4 0,1 0-7 0,1 0 11 15,0-1-6-15,1 0 12 0,1 1-10 16,2-1 0-16,2-2-3 0,0 3 13 0,2-1-14 15,1 1 7-15,2-1 2 0,12 2-1 0,-9-2-14 16,7 0 7-16,25 8 2 0,-17-5-11 0,4 1 9 16,-2 0 3-16,0 2-6 15,1-1-13-15,-3 0-2 0,-2-3-21 0,-3 1-20 16,-1-1-31-16,-4-1-25 0,-2 0 8 0,-13-1-96 16,10 0-38-16,-2 0-56 0,0 0 24 15,6 0-268-15,13-11 44 0,-12 6 37 0,-4 0 16 16,-1-4 31-16,2-2 29 0,1 1 23 15,0 1 20-15,0-6 25 0,1 2 13 0,2 1 5 16</inkml:trace>
  <inkml:trace contextRef="#ctx0" brushRef="#br0" timeOffset="-124299.73">27065 12784 613 0,'2'-4'400'15,"-3"-1"-15"-15,1 1-50 0,0-1-5 0,0 1-13 16,0 1-15-16,2 3-5 0,2 3 1 0,0 0-8 16,10 9-14-16,3 2-8 0,-2 4-15 15,2 0-20-15,0 2-4 0,-1-1-25 16,1 3-35-16,-4-1-9 0,2 0-22 0,0 0-23 16,-2-1-3-16,-2-2-27 0,0-2-29 15,-1-3-17-15,-2-2-24 0,-2-1-21 0,-1-3-15 16,-1-2-20-16,-1-1-31 0,-2-2-47 0,1-1 10 15,-2-1-116-15,2 0-31 0,-2 0-48 16,-1-3 26-16,0 1-264 0,1-3 42 0,-3 1 36 16,3-2 42-16,0-1 32 0,0 0 10 15,0-1 30-15,0 0 32 0,0-7 4 0,0-2 19 16</inkml:trace>
  <inkml:trace contextRef="#ctx0" brushRef="#br0" timeOffset="-124065.1">27343 12789 810 0,'0'-5'382'15,"1"0"-59"-15,0 1 33 0,-1 0-32 0,0 0-15 16,-2 2-20-16,-1 2-4 0,1 2-16 0,-4-1 5 16,-6 6-17-16,-2 4-22 0,-2 0-20 15,-1 3-12-15,-1 0-23 0,-2 3-25 0,1-2-12 16,-3 2-10-16,0 0-10 0,-1-1-14 0,3-1-8 16,0 0-41-16,-2-1-10 0,1 3-35 15,2-2-38-15,2-2-60 0,5-1 9 16,1-3-95-16,2-2-44 0,3-2-38 0,2-3-57 15,4 0 33-15,1-3-258 0,3 0 49 0,0-1 39 16,2-1 36-16,7-6 29 0,1 1 15 16,4-1 31-16,3 2 52 0,5-1 10 0,1 3 3 15</inkml:trace>
  <inkml:trace contextRef="#ctx0" brushRef="#br0" timeOffset="-116543.51">27598 12884 475 0,'0'-13'295'15,"18"13"-28"-15,8-33-10 0,-20 25-7 0,0 1-9 16,-2 2-31-16,-1 0 13 0,1 0-29 0,-1 1-14 16,1 1-15-16,-2 2-15 0,1 0-9 15,-3 1-16-15,0 0 59 0,0 0-3 0,8 14-14 16,-5 8-1-16,0 0-21 0,-1 1-2 16,1 2-18-16,-1 0-3 0,-1 0-16 0,4-1-9 15,-3 1-11-15,1-5-5 0,0-1-17 16,-1 0 0-16,1-2-7 0,0-1-15 0,-1-4-7 15,1-3-40-15,1-1-27 0,1-2 5 0,-1-3-106 16,0 0-61-16,-1-1-65 0,-3-2 27 16,0 0-271-16,0 0 18 0,9 0 28 0,12-14 42 15,-12 8 25-15,3-3 38 0,-1-1 22 0,0 0 30 16,4-3-10-16</inkml:trace>
  <inkml:trace contextRef="#ctx0" brushRef="#br0" timeOffset="-115873.63">28561 12923 858 0,'2'-1'389'16,"0"-3"-30"-16,-1 3-54 0,1 0-39 15,-1 0-8-15,0 1-2 0,1 2 4 0,1 1-8 16,0 2-20-16,4 7-8 0,-2 2-15 15,0 1-15-15,-2-2-9 0,0-4-30 16,-1 0-9-16,-1 0-6 0,1-3-18 0,-1-1-13 16,-1 2-7-16,2-3-10 0,-2-1-15 15,0 0-8-15,2 1 1 0,-2-1-5 0,0-3-4 16,0 0-8-16,0 0-15 0,-5 2 0 0,2-4 1 16,1-1-1-16,0-2-9 0,0 1 4 15,1-4-22-15,1-9 1 0,0 8-11 0,0-6-7 16,17-15 14-16,-5 14-6 0,0 3-4 0,4 2 3 15,-2 2-3-15,0 4 7 0,3 0-9 0,-1 5-4 16,-9 0 12-16,21 14-5 0,-9-2 12 16,-1 2 15-16,1 2-7 0,-3 3 11 0,-1 1 10 15,-3 0 3-15,2 0 10 0,-5 0-11 0,-1-2-14 16,0-2 17-16,-4 1-7 0,-1-6 5 16,-2-1-18-16,1-3 11 0,-2-2-9 0,0 1 7 15,0-6-12-15,0 0-2 0,0 0-5 16,-10 6 13-16,6-6-10 0,0-2-7 15,1-2 0-15,0-2 8 0,-3-8-10 0,6 1 7 16,-3-4-12-16,1-4-8 0,2 11-1 0,0-4 5 16,13-18-14-16,-3 14 15 0,2 2 1 0,1-3-6 15,4 7-14-15,-1 2 4 0,4 2 0 16,2 4 14-16,2 2-11 0,-1 2 5 0,-10 0 4 16,22 12 21-16,-13-3-11 0,0 1 10 15,1 5-7-15,-2-1 18 0,-1 3 15 0,-5 1-6 16,2 0 3-16,-8 0-12 0,-1 1 2 15,-4 0 14-15,-2-4-22 0,-1-1-4 0,-1-14 5 16,0 10-22-16,-11 12-2 0,4-13-26 0,0-4-24 16,-4 4-47-16,2-6-31 0,0 1-40 15,1-3 17-15,8-1-148 0,-7 0-52 0,7 0 33 16,-12-11-287-16,10 5 64 0,4 1 31 0,7-10 40 16,4-3 36-16,2 4 25 0,4-3 21 15,-1 1 55-15,1-1 22 0,0-1 7 0,5 0 32 16</inkml:trace>
  <inkml:trace contextRef="#ctx0" brushRef="#br0" timeOffset="-115584.86">29421 12923 677 0,'2'-1'379'0,"-2"4"-3"0,1-2-51 0,-2 3 45 15,2 0-21-15,-2 3 12 0,1 2-24 16,3 10-19-16,-3-9-16 0,0 3-25 0,13 21-9 16,-6-14-33-16,2-3-31 0,3-1-6 15,1-1-19-15,-1-3-25 0,2 0-8 0,3-4-25 16,0-1 1-16,1-2-21 0,1-4-1 0,-6-1-21 15,2 0 8-15,19-14-37 0,-11 3-6 16,-3 0-22-16,-5-3-13 0,0 0-10 16,-3-3-20-16,0 0-12 0,-5-2-9 0,0 0-8 15,-3 1 2-15,-2 4 6 0,-2 6-9 0,0-4-14 16,-21-10-1-16,6 11-12 0,-8 5-6 16,2 2 9-16,-2 1-62 0,11 3-29 0,-3 0-13 15,-2 0-27-15,2 0-30 0,1 0-26 16,4 0 25-16,-3 12-268 0,11-9 38 0,4-1-8 15,2 1 32-15,14 6 56 0,6-4 32 0,2 2 25 16,3 1 16-16,1-3 22 0</inkml:trace>
  <inkml:trace contextRef="#ctx0" brushRef="#br0" timeOffset="-115077.51">30185 12974 620 0,'14'-6'342'0,"-5"-5"-30"0,-5 3-33 16,-1 0-7-16,-3 1-8 0,-1 2-33 0,1 5 31 15,-12-16 0-15,1 7-26 0,-3-2-14 0,0 6-6 16,-4-2-6-16,-3 5-6 0,11 2-18 0,-7 0-5 16,-2 0-12-16,-21 19-8 0,19-6 14 15,-1 1-27-15,4 3-1 0,1 2 6 0,2 2-18 16,6-3-18-16,0 3-11 0,3-2 5 0,0-1-5 16,6-8-16-16,0 4-10 0,12 17-10 15,-3-18-5-15,0 0-12 0,6-2-12 0,2-6-14 16,0-1-36-16,1-2-7 0,-8-2-22 15,8 0-31-15,19-15-25 0,-15 3-32 0,-1 1 12 16,0-4-58-16,-1 0-28 0,-2-3-25 0,0-2-12 16,-3-3-21-16,-1-1-1 0,-1-4-2 0,1 3 23 15,-1-4-29-15,-4 1 29 0,-1-1 20 16,-2 0 129-16,-2 1 18 0,-4 13 45 16,0-7 30-16,0-2 1 0,-14-22 27 0,5 26 33 15,1 3 9-15,-1 2 10 0,-3 2-4 0,3 4 15 16,3 3-9-16,-2 1 67 0,4 4 7 15,4 1 3-15,0 0 13 0,-13 11 1 0,9 5 3 16,1 1-8-16,2 5 23 0,1-7-5 0,0 7-20 16,0 3 30-16,15 32-15 0,-9-26-30 15,2-1-16-15,-2 2-14 0,1-2 4 0,-1 1-13 16,1-2-55-16,0-2-34 0,0-2-21 16,-3-2-25-16,0-3-28 0,1-2-31 0,1-4-43 15,-2-3 11-15,2-3-154 0,-3-4-53 0,3 0 28 16,0-3-293-16,2 0 19 0,-8-1 57 15,15 0 22-15,3 0 47 0,4 0 36 0,28-15 7 16,-21 8 16-16,-1 2 57 0,3 0 10 16,0-2 1-16</inkml:trace>
  <inkml:trace contextRef="#ctx0" brushRef="#br0" timeOffset="-114643.35">30844 12905 599 0,'8'-8'384'0,"0"2"-13"0,-3-1-52 16,1 2 23-16,-2 2-22 0,-2 0-33 15,1-1-12-15,-1 2-15 0,0 5 14 0,0-1-2 16,1 2 11-16,4 16-32 0,-3-1 2 0,-2 5 5 16,0 2-28-16,0 1 10 0,-2 5-30 15,0-1-8-15,0-16-5 0,0 5-39 16,0 5-21-16,0-2-3 0,0 1-30 0,0-4-23 15,0 1-8-15,-10 10-74 0,10-31-20 0,0 10-26 16,0-3-48-16,0-7-59 0,10 14 15 16,-5-15-139-16,2 0-41 0,11-5 28 0,-4-2-261 15,1-7-15-15,1 0 59 0,2-3 41 0,0 1 35 16,-1-2 32-16,2 1 26 0,-4 0 20 16,6-2 22-16,-5 1 28 0,1 1 35 0</inkml:trace>
  <inkml:trace contextRef="#ctx0" brushRef="#br0" timeOffset="-114433.8">31248 12923 1058 0,'2'-1'390'0,"1"1"36"0,-1 0-9 16,-2 0 10-16,0 3-28 0,1 4-9 0,-1 0-47 15,-1 15 26-15,1-10-13 0,0 8-40 0,0 5-18 16,0 3-29-16,0 1-27 0,-11 30-41 16,8-27-21-16,3-2-37 0,0-18-17 0,0 9-82 15,0 1-35-15,12 24-45 0,-10-28-52 16,-2-4-47-16,5 1 13 0,-5-5-176 0,2-6 27 15,0 1-341-15,2-1 40 0,-4-2 64 0,1-3 23 16,-1 0 49-16,0-1 29 0,-1 0 28 16,-1-1 26-16,0 0 19 0,-2-1 29 0,0 0-7 15,-2 1 5-15</inkml:trace>
  <inkml:trace contextRef="#ctx0" brushRef="#br0" timeOffset="-103840.19">26285 13793 337 0,'0'0'262'16,"0"0"-31"-16,0 0-21 0,0 0-22 0,0 0-19 15,0 0-17-15,0 0-17 0,0 0-1 0,0 0-31 16,0 0-5-16,0 0-2 0,0 0-7 15,0 0 6-15,0 0-15 0,0 0 2 0,0 0-3 16,0 0-3-16,17-22 0 0,-8 22-2 0,-2-1 5 16,5 1-4-16,8 0 0 0,31-9 7 15,-19 5-4-15,3-2-15 0,3 1 14 0,7-1 26 16,-3-1-38-16,5 0 7 0,-1 2-17 16,6-2 18-16,1 0-17 0,2 4 3 0,0-4-8 15,4 0-13-15,0 1-4 0,1 2-3 16,3-1 24-16,2-2-6 0,4 0 8 0,-2 1-16 15,2 3 4-15,1-2 9 0,0 1-24 16,3 1-2-16,0-2-1 0,2 2-3 0,0 0-2 16,3 1-2-16,1 1 10 0,4-2 4 0,-1-2-20 15,1 4 18-15,-2 0-20 0,4-1 10 0,-41 2-6 16,21 0-17-16,11 0 24 0,5 0-6 0,4 0-22 16,3 0 15-16,-3 0-18 0,0 0 26 15,-1 0-10-15,83 12 11 0,-87-9-3 0,1-1-8 16,2 1 13-16,-3-1-22 0,0-2 3 15,0 0 5-15,1 2 6 0,0-2-23 0,-43 0 19 16,20 0 9-16,9 0-11 0,6 0 3 0,1 0-29 16,3 0 8-16,-1 0 13 0,2 0-1 0,1 0-14 15,76 9 8-15,-76-5 15 0,-5 0-4 0,2-1 0 16,-4 1-1-16,0 0 2 0,-4 0-9 16,-3 1-14-16,-3 0 19 0,1 1-16 15,-4-2 12-15,-3 0-10 0,0 1 18 0,-5-3-20 16,-1 2 1-16,-4 2 21 0,-2-3-17 15,-6-1 32-15,-1 1-17 0,-1-1-24 0,-5-1 36 16,-6 1-12-16,-3 0 7 0,-4 1 3 0,-3-2 0 16,-5-1 17-16,-1 0-23 0,-3 0 8 0,-1 2 4 15,-5-2-18-15,0 0 2 0,0 0-12 16,9 0 5-16,-9 0 16 0,0 0-16 0,0 0 0 16,0 0-66-16,9-2-17 0,-9 2-24 0,-2-2-25 15,-1 0-34-15,-1 2-64 0,-3-3 18 16,2 1-261-16,-12-1 10 0,-1-1 40 0,-3-1 23 15,-3 0 43-15,-5 1 14 0,0-4 28 0,2 2 9 16,-5-1 1-16</inkml:trace>
  <inkml:trace contextRef="#ctx0" brushRef="#br0" timeOffset="-95407.83">26164 13124 474 0,'0'0'252'16,"0"0"-33"-16,0 0-16 0,0 0-9 0,0 0-6 16,0 0-17-16,0 0-30 0,0 0 0 15,0 0-26-15,0 0-9 0,0 0 1 0,0 0-26 16,0 0-5-16,0 0-6 0,0 0-4 16,0 0-23-16,0 0 5 0,0 0 6 0,0 0-19 15,0 0 4-15,0 0-6 0,0 0-13 16,0 13 4-16,0-13 6 0,0 0-8 15,0 0-9-15,0 0-2 0,0 0-11 0,0 0-11 16,0 0-8-16,0 0-7 0,0 0 10 0,0 0-18 16,0 0-6-16,13 0-24 0,-13 0-26 15,0 0-17-15,0 0 12 0,0 0-135 0,0 0-135 16,0 0 23-16,0 0 23 0,0 0-6 0,0 0 0 16</inkml:trace>
  <inkml:trace contextRef="#ctx0" brushRef="#br0" timeOffset="-81272.46">27060 14305 657 0,'0'0'326'0,"0"0"-45"16,0 0-38-16,0 0-43 0,0 0-16 0,0 0-5 15,0 0-29-15,0 0-4 0,0 0 3 16,0 0 16-16,-20 13-6 0,20-2 4 0,0 10-17 16,0 4 8-16,0 4-1 0,0 1-31 15,0 2 2-15,0-1-9 0,0 1-3 0,0 0-14 16,0-2-15-16,-11 33-7 0,10-31-27 0,0-7-5 15,1-2 3-15,-2-3 6 0,2-5 4 16,0-7-34-16,0 2-12 0,0 0 0 0,0-2-80 16,0-8-66-16,0 7-73 0,0-7 18 15,11 5-257-15,-8-7 36 0,0-1 29 0,1-2-30 16,5-7 27-16,3-3 25 0,-2 1 27 16,1-1 20-16,2 1-12 0</inkml:trace>
  <inkml:trace contextRef="#ctx0" brushRef="#br0" timeOffset="-80790.18">27271 14609 333 0,'-2'-2'335'0,"1"-1"-36"0,0-1-30 16,-1-1-17-16,-1 0-17 0,1-1-23 0,-5-8-10 15,4 2-17-15,-5-5 0 0,7 5-23 0,0 0-30 16,1 12-13-16,0-15-24 0,0-1 11 15,0-1-18-15,13-12-27 0,-7 16 25 0,2 2-11 16,4 0-28-16,1 2-2 0,2 4-6 16,-2 2 1-16,1 3 9 0,-4 0 1 0,4 0-17 15,19 14 19-15,-16-4 1 0,-2 3-7 0,1 2-18 16,-4 0 7-16,0 4 17 0,-3-1-7 16,-2-1 26-16,-3 3-33 0,-3 2 23 0,-1-12-12 15,0 4 1-15,-12 24-11 0,3-18 3 0,-2-1-6 16,0-3 11-16,-2 2-8 0,-4-1 2 15,1-2-20-15,2-1-8 0,-4-2 0 0,0-2 16 16,2 2-22-16,4-4 7 0,-3 1 0 0,2-4-11 16,5 1 21-16,0-3-25 0,4 0 13 15,0-1-3-15,0 0 12 0,2 0-10 0,1-1-2 16,1-1-15-16,0 0 20 0,0 0-4 0,13 2-4 16,-5-2 8-16,0 0-9 0,15-1 8 0,-12 1-6 15,7 0 12-15,2 0-14 0,3 0 4 16,2 0 3-16,0 0-9 0,1 0 4 0,-2 0-2 15,0 0-17-15,-1 0-18 0,-2 0 3 16,-5 0-102-16,-2 0-51 0,-3 0-69 0,-2 0 22 16,7-11-292-16,-11 7 40 0,3-6 26 15,-3 0 30-15,-3-2 8 0,2-4 25 0,-4-2 61 16,0 8 37-16,0-4 28 0</inkml:trace>
  <inkml:trace contextRef="#ctx0" brushRef="#br0" timeOffset="-80504.93">27367 14178 395 0,'0'0'386'0,"0"-13"-53"0,0 13-36 0,0 0-9 15,0 0-29-15,0 0-28 0,0 0-42 16,0 0 12-16,0 0-22 0,20-19-36 0,1 18-3 16,3-2-24-16,0 3-17 0,-11 0-3 0,10 0 9 15,2 0-52-15,5 0-58 0,-1 0-88 16,0 0-91-16,0 0 19 0,-3 0-280 0,-2 0 33 16,-2 0 28-16,-5 0 36 0,-2 0 24 15,1 0 26-15,3 0-7 0</inkml:trace>
  <inkml:trace contextRef="#ctx0" brushRef="#br0" timeOffset="-80231.7">27940 13984 736 0,'0'-4'357'0,"1"1"-35"0,2 1-55 16,-1-1-28-16,-1 3-7 0,-1 1-27 15,1 2 48-15,0 2-4 0,1 1-23 16,3 13-7-16,-1 4-26 0,-1-1-1 0,-1 3-24 16,0 2-15-16,1-1-11 0,-3 0-11 0,2 1-29 15,-2-1-4-15,3-2-13 0,-1-1-4 16,-1-1-44-16,1-2-27 0,3 1-2 0,-1-2-116 16,1-1-62-16,1-1-91 0,4-2 25 15,0-3-274-15,1 1 32 0,4 2 35 0,-1-5 29 16,3-1 30-16,5-1 59 0,0-3-25 0,3 2 13 15,4-5 2-15</inkml:trace>
  <inkml:trace contextRef="#ctx0" brushRef="#br0" timeOffset="-79656.17">28607 14466 278 0,'8'4'527'0,"-6"2"-110"0,4 8 18 15,-1 1-29-15,-3 4-35 0,2-2-24 16,0 0-30-16,-3 2-31 0,3-1-26 0,-3 0-32 15,0-3-23-15,-1-2-22 0,0-13-9 16,0 9-27-16,0 5-14 0,0-3-6 0,0-1-3 16,0-2-14-16,-13 7-7 0,12-12-23 0,-2-2-1 15,0 0-12-15,1-1 5 0,-2-1-14 16,1-2-16-16,0-1-3 0,-1-1-11 0,-3-9-15 16,3-1-16-16,2-2 5 0,2 3-15 0,0 7 8 15,0-6 0-15,15-11-2 0,-6 10-5 16,0 2 7-16,4 5-14 0,0 2 14 0,-1 2-3 15,2 2 4-15,-14 1-3 0,15 0 4 0,24 13-4 16,-18-5 8-16,2 4 11 0,1 0-3 0,-1 1 6 16,-5 1-7-16,2 0 7 0,-5 2-1 15,0-5 3-15,-4 1-2 0,1 0-7 0,-5-5 2 16,-2-2-3-16,-1 0 8 0,-1-2 2 16,-1 0 7-16,0-1-3 0,-2-1 9 0,0-1-3 15,-4 0-10-15,3-1 9 0,-3-2-6 16,1 1-13-16,0-4 3 0,-4-6 6 15,-3 1-10-15,5-4 8 0,4 2 2 0,1 4-16 16,0-3 3-16,11-13 7 0,-2 11-7 0,2 2 4 16,5 0-1-16,1 0-12 0,3 2-1 15,4 7 11-15,3 1-9 0,-13 2 18 16,7 0-3-16,25 10 11 0,-21-2-12 0,-2 1 8 16,-1 4-1-16,-7 0 11 0,-2 2-16 15,-3 1 19-15,-6 0-13 0,-3 0 3 0,-1-6-12 16,0 3 16-16,-17 10 1 0,7-8-30 0,-2-3-26 15,-2-4-45-15,2 0-30 0,-2 1 12 16,5-6-128-16,0-1-41 0,-2-2-40 0,11 0 26 16,0 0-240-16,-8 0-9 0,8 0 29 15,-10-8 29-15,14 4 32 0,7-7 31 0,5 0 45 16,1-2 19-16,7-1 6 0,-2 0 27 0,0 1-14 16</inkml:trace>
  <inkml:trace contextRef="#ctx0" brushRef="#br0" timeOffset="-79351.36">29383 14591 607 0,'11'-4'363'0,"-2"1"-53"0,-3 2 5 15,-1 2-10-15,-3 1-39 0,1 1 58 16,-3 0-19-16,-2 3-5 0,1 0-15 0,-1 0-22 16,-1 10-19-16,3-9-22 0,-5 18-10 15,3-11-21-15,2-14-21 0,0 11-21 0,0-1-1 16,0 0-16-16,0-2-14 0,15 12-22 0,-6-10 3 16,2-1-15-16,1-2-8 0,2-5-8 15,-2-1-1-15,-3-1-1 0,6 0-3 0,18-10-22 16,-14 2 10-16,-2-1-11 0,3-2-6 0,-6-3-19 15,1 0-15-15,-3-1 2 0,-2 0-4 16,-2-1-16-16,-6 4 4 0,0 1-8 0,-2 2 0 16,-12-13-5-16,-1 14-7 0,-2 1-11 15,-7 3-11-15,-1-1-25 0,0 5-2 0,14 0-22 16,-9 0 3-16,1 0 10 0,-19 11-79 0,19-8-34 16,6 2-29-16,1-2-54 0,5 1 31 15,2-1-248-15,3-1 37 0,0 1 36 0,4 0 17 16,14 3 22-16,5-1 35 0,5 2 19 0,3 0 5 15,0-2 15-15,-1 0 26 0</inkml:trace>
  <inkml:trace contextRef="#ctx0" brushRef="#br0" timeOffset="-78841.5">29920 14633 491 0,'14'-7'400'0,"0"-3"-27"0,-4 1-24 16,-3 1-46-16,-4-2 38 0,-1 2-38 15,-2 8-24-15,0-9-23 0,-11-11-5 0,0 11-21 16,-1 2-17-16,-6 0-31 0,3 7-15 0,-4 0-14 15,8 0-16-15,-4 0-9 0,-22 19-19 16,20-6-4-16,0 1-14 0,3 3-9 0,1 0-13 16,4 2 3-16,5 0-8 0,0 0-4 0,4-10-1 15,0 6-17-15,0 0 6 0,19 17-10 16,-7-17-5-16,-1-2 2 0,4-5 2 0,1-2-3 16,3-2-4-16,-2-1-8 0,-5-3-9 0,2 0-13 15,21-14-22-15,-15 5-26 0,-1-3-12 16,-2-2-33-16,2-3 8 0,-2 1-79 15,-3-4-9-15,-1 0-2 0,-1 0-4 0,-1-5 7 16,-3 1 16-16,1-2 25 0,-4-2 24 0,0-1 2 16,-5-5 5-16,0 18 9 0,0-6 19 15,-13-27 13-15,4 24 22 0,-1 0 20 0,0 0 19 16,-2 1 26-16,-1 2 3 0,1 3 24 0,1 4-23 16,0 3 32-16,0 0-4 0,6 9-14 15,-3 0-6-15,8 3 63 0,0 0-7 0,0 0 23 16,-15 26 20-16,15-7 18 0,0-6 17 15,0 7 1-15,17 33 9 0,-8-22-3 16,2 3-13-16,0-2-15 0,0 4-19 0,-1-4-9 16,0 0-13-16,-1-1-10 0,1-2-12 15,-1-2-19-15,-1 2 5 0,1-4-30 0,-2-4-21 16,-2 1-48-16,-1-6-44 0,0 0-55 0,3-4 12 16,-5-2-115-16,0-5-26 0,0-2-49 0,2 0 27 15,0-3-299-15,1 1 24 0,1-1 42 16,3 0 36-16,7 0 42 0,20-14 14 0,-14 6 32 15,5 0 28-15,-1 2 30 0,3-3 6 16,0 2 18-16</inkml:trace>
  <inkml:trace contextRef="#ctx0" brushRef="#br0" timeOffset="-78605.87">30542 14645 513 0,'9'-8'381'0,"1"0"-25"0,-3 2-19 16,-1 1-44-16,-2 2 56 0,-2-1-36 15,4 0-25-15,-4 1-25 0,0 3-25 0,0 0-2 16,-1 3 1-16,-1-3-1 0,2 9-18 15,4 8-9-15,-4 4-23 0,-2-13 0 0,0 9-19 16,0 4-18-16,0-1-15 0,0 2-9 16,0-2-20-16,0 1-3 0,0-2-7 0,0 1-26 15,0-5-26-15,0-2-40 0,0-2-32 16,0-4-55-16,0 0 10 0,0-7-157 0,4 8-67 16,1-8 28-16,1-2-272 0,0-2 8 0,9-3 45 15,-1-2 26-15,-3-2 25 0,5-3 48 0,0-3 27 16,2 2 19-16,-3-2 34 0,1-2 17 0,-1 0 3 15</inkml:trace>
  <inkml:trace contextRef="#ctx0" brushRef="#br0" timeOffset="-78408.85">30871 14601 222 0,'4'-4'542'0,"0"1"-115"0,-1 1-68 0,1 3 41 16,1 1 15-16,-2 2-27 0,7 10-6 16,-1 2-24-16,3 5-19 0,-5 2-28 0,3 0-26 15,-2 4-29-15,0-3-4 0,-1 4-27 16,-3-1-37-16,-1 0-26 0,-3-3-18 0,0-12-25 15,0 5-84-15,0 1-57 0,-13 19-77 16,8-19 10-16,-7-3-189 0,4-3 25 16,3-6-356-16,-1 1 55 0,-2-2 61 0,4-2 14 15,-1-3 52-15,1 0 26 0,0 1 41 0,4-1 25 16,0 0 22-16,0 0 16 0,-9 0 14 16</inkml:trace>
  <inkml:trace contextRef="#ctx0" brushRef="#br0" timeOffset="-75548.74">26986 15550 658 0,'0'0'277'0,"0"0"-24"0,0 0-21 0,0 0-2 16,0 0-6-16,0-13-16 0,0 13-20 0,0 0-3 15,0 0-37-15,0 0-37 0,0 0 22 0,0 0 27 16,0 0-18-16,-23 13-15 0,23-4-14 16,0 7 37-16,0 3-3 0,0 2-12 0,0 4-12 15,10 25 2-15,-6-28-26 0,-3 4 3 16,2-2-10-16,0-3-10 0,-1 0-8 0,0-4-13 16,1 0 13-16,0-2-18 0,-1-2-2 15,-1-3-3-15,0 0-6 0,0-2-13 0,0-3-11 16,-1 1-37-16,0-3-22 0,3 1 5 15,-3-1-112-15,0 0-29 0,0-1-62 0,0-2 21 16,-3 0-313-16,3-2 45 0,3-1 35 0,-3-1 31 16,9-10 40-16,-3-1 30 0,4-1 24 0,2-2 17 15,1 1 9-15</inkml:trace>
  <inkml:trace contextRef="#ctx0" brushRef="#br0" timeOffset="-74957.67">27328 15695 719 0,'-4'2'348'0,"-1"-1"-30"16,2-1-39-16,-4 0-28 0,1-1 3 0,2-1-29 15,0 0-28-15,1-1 0 0,-1 1-25 0,1-2-18 16,0 0-10-16,0 0-11 0,1 0-13 0,2-2-14 16,0 2-16-16,0-2 1 0,2 0-21 15,-2 0 16-15,13-13-8 0,-5 8-17 0,2 1-15 16,0 4 19-16,3-1-9 0,-1 3-2 16,-1 2-29-16,0 1 7 0,-3 1 24 0,14 12-13 15,-9-1 1-15,0 2-2 0,-2 1-22 0,-2 6 16 16,-1-3 9-16,-6 2-7 0,3 3-10 15,-3-3 3-15,-2-9 1 0,0 4 7 0,0 1-3 16,-13 19-1-16,5-17 4 0,-1 0-5 0,-3 0-1 16,0-3-8-16,-1-3 6 0,-3 2-8 15,-2-5 2-15,0 4-3 0,-1 0-1 0,0-4-13 16,2-4 6-16,-2 4-1 0,3-3-7 16,0-1 6-16,4 0 9 0,0-1-17 0,5-1 0 15,-1-2 6-15,3 3 10 0,-1-3-5 0,2 0 0 16,1 0-6-16,0 0 8 0,1 0-9 0,1 2 6 15,1-2-9-15,0 0 0 0,0 0 1 16,14 3 10-16,-7-3-2 0,0 0-4 0,1 1 0 16,13 1 6-16,1 1-8 0,1 1-7 0,2-2 1 15,3 2 10-15,-1-3-9 0,-1 0 5 16,3 0-2-16,-5 3 2 0,-4-3-11 0,1-1-12 16,-11 0-35-16,3 0-23 0,0 0 7 15,-1 0-109-15,-1 0-32 0,-3 0-47 0,1 0 24 16,4-12-217-16,-1 7-68 0,-2-2 41 15,-4 4 46-15,-1-3 31 0,-1 2 25 0,1 1 17 16,7-7 8-16,-3 1 37 0,-2 0-7 16</inkml:trace>
  <inkml:trace contextRef="#ctx0" brushRef="#br0" timeOffset="-71538.4">27603 15318 392 0,'0'-14'362'16,"0"14"-53"-16,0 0-2 0,0 0-38 0,-14 0-37 16,14 0-3-16,0 0-19 0,0-13-33 15,0 13-35-15,0 0-2 0,0 0 22 0,0 0-29 16,0 0-14-16,-21 17 36 0,19 0-17 0,-2 5 6 16,1-1-11-16,3 2-9 0,0-13-18 15,0 7 4-15,0 2-24 0,0 1-5 0,0-2-7 16,0 0-12-16,0-2-10 0,0-2 7 15,0-3-16-15,0 0-2 0,0-4-5 0,0-1-91 16,8 3-52-16,-7-7-53 0,3-1-68 16,-1-1 23-16,2-2-268 0,-1 0 36 0,1-2 33 15,6-6 29-15,-1-1 26 0,1-4-4 0,-1 2 33 16,2 0 2-16,-2 0 9 0</inkml:trace>
  <inkml:trace contextRef="#ctx0" brushRef="#br0" timeOffset="-71263.17">27820 15293 810 0,'3'-2'305'0,"0"1"-30"0,-1 1-22 15,1 1 19-15,-1-1 2 0,-1 0-32 0,1 3 19 16,-1 2-3-16,1 1-12 0,2 12-8 0,-3-1 0 16,-1 3-12-16,0 2-26 0,1 0-2 0,-1 0-18 15,0-10-15-15,0 5-21 0,0 3-8 16,0 1-28-16,0-1-1 0,0 0-10 15,0-4-12-15,0-2-9 0,0-1-7 0,0-4-18 16,0-1-32-16,0-1-16 0,0-7-37 0,0 8-34 16,0-8 6-16,0 5-108 0,0-5-52 15,0 0-51-15,-4 7 26 0,7-7-267 0,-1-3-7 16,-1 0 37-16,1-1 35 0,2 0 30 16,-2 0 28-16,1-2 24 0,0 2 30 0,5-7 19 15,1 2 0-15</inkml:trace>
  <inkml:trace contextRef="#ctx0" brushRef="#br0" timeOffset="-70922.77">28092 15492 422 0,'-2'-1'378'0,"1"1"-58"0,-1-1-42 16,1 1 1-16,0-2-6 0,-1 1-34 0,2 1-15 15,2 0-26-15,1 0 1 0,2 0-13 0,1 0 18 16,-1 0-28-16,2-1 1 0,1 2-15 16,2-1-1-16,5 0-34 0,4 0-21 0,-1 0-8 15,1 0 5-15,-1 0-17 0,-1 0-14 16,1 0-11-16,-5 0-5 0,0 0-34 0,-3 0-1 15,-2 0-115-15,0 0-69 0,-1 0-58 0,-7 0 20 16,8 0 19-16,-1 0 16 0,4-5-329 16,-7 2 35-16,1-1 32 0,4-5 53 0,-2 4 17 15,9-2 27-15,2 3 22 0,7-2 46 16</inkml:trace>
  <inkml:trace contextRef="#ctx0" brushRef="#br0" timeOffset="-70606.41">28591 15330 920 0,'1'-4'338'0,"-1"1"-23"0,-1 0-47 0,2 1-27 15,0 0-24-15,-1 2-26 0,2 2 58 16,-1 2 10-16,2 1-8 0,1 10-6 0,-1 5-19 15,0 1-14-15,0 0-18 0,-3 2-18 0,1 2-12 16,-1-13-23-16,0 7-16 0,0 2-7 16,0-1-20-16,0 1-5 0,-11 20-9 15,11-32-13-15,0 4-22 0,0-1-40 0,0 0-45 16,0-2 2-16,0-2-86 0,0-2-64 16,0-6-79-16,0 0 24 0,7 13-295 0,0-13 47 15,0 0 24-15,1 1 30 0,-2-1 25 16,13 4 38-16,1-2 26 0,0 2 6 0,3 3 36 15,4 1-14-15</inkml:trace>
  <inkml:trace contextRef="#ctx0" brushRef="#br0" timeOffset="-69906.05">29165 15863 241 0,'2'0'333'0,"-1"-1"-25"0,0 1-49 16,0 0-10-16,1 0 18 0,-2 3-42 15,2-3-4-15,-1 1-8 0,1 0-22 0,-2 1-6 16,2 0-19-16,0 0 17 0,0 0 6 0,-2 2-13 16,2-1-18-16,-2 2 14 0,3-1-21 0,-3 3-25 15,0 1 6-15,0 9-30 0,0-10-3 16,0 3-10-16,0-1-6 0,0 0-4 0,0-1-10 15,0 1-8-15,0-1-9 0,0-3-9 16,0 2 0-16,0-7 1 0,0 7 7 0,0-7-12 16,0 9-2-16,0-9 1 0,0 6 11 0,-12 6 10 15,12-12 5-15,-1 0-10 0,0 2-7 0,1-3-12 16,0 0 2-16,-2-1-5 0,2-1-7 16,2-1 8-16,-2-1-13 0,5-10-7 0,1 1 5 15,3 2-5-15,0 0-1 0,2 0-7 16,3 2 11-16,1 2-8 0,2 1-4 0,2 4-1 15,2 0 0-15,1 2 2 0,-12 1-1 16,5 0 0-16,20 13-2 0,-18-4 9 0,0-1-6 16,0 1 3-16,-4 3-2 0,-2-2-3 0,1-1 11 15,-5 1 0-15,-1-1 4 0,-2-3-1 0,-1 1-11 16,0-1 8-16,-2-3 12 0,0 0-7 16,-1 1 0-16,0-4-7 0,0 0-6 0,0 0 8 15,0 0 4-15,0 0-10 0,0 0 5 0,-12 8-14 16,8-11 15-16,2 0-9 0,-1 1-8 15,3-4 10-15,-2 1 5 0,4-3-12 0,4-6 9 16,1 0-6-16,7 0-10 0,-1 2 9 16,1 0-2-16,2 5-7 0,4-3 7 0,1 4 5 15,4 3-6-15,0 1 4 0,1 2 10 0,-12 0-4 16,5 0 18-16,26 14-17 0,-22-7 18 16,-1 3-5-16,-3-1 8 0,-4 4-6 0,1-2-1 15,-8 4-12-15,-1-2 19 0,-4-3-24 16,-3-4 16-16,0-6 0 0,0 7-16 0,0 0-8 15,-20 11-13-15,12-11-40 0,-3-2-55 0,3-1 10 16,1-2-133-16,-4-2-70 0,11 0 29 0,-11 0-296 16,-10-11 20-16,14 4 39 0,7 2 38 15,2-1 35-15,7-3 29 0,7 0 35 16,5 1 7-16,5-2 12 0,4 3 57 0,-2 0 9 16</inkml:trace>
  <inkml:trace contextRef="#ctx0" brushRef="#br0" timeOffset="-69626.32">30137 15968 1133 0,'1'3'372'16,"-1"3"8"-16,-1 0-39 0,0 1-38 16,-1 10-9-16,2-11-22 0,0 4-18 0,0 0-16 15,0 1-28-15,0-2-22 0,0-1-23 0,0 0-16 16,9 13-12-16,-3-11-9 0,1 0-25 0,2-4 3 16,0-2-18-16,5 1-4 0,0-5-8 15,-1 1-9-15,-13-1 2 0,16 0-17 0,19-13-8 16,-16 7-16-16,0-2-20 0,-1-4-4 15,-2 0-19-15,0-2-12 0,-3-3 7 16,-5 2-12-16,0 1-12 0,-3 1 1 0,-3 2-2 16,0 3-13-16,-2 8 5 0,0 0-48 0,-13-15-18 15,4 13-31-15,-7-2-16 0,0 1-12 0,1 1-48 16,6 1 20-16,9 1-262 0,-8 0 2 16,8 0 22-16,0 0 62 0,0 0 17 0,-11 10 25 15,16-8 21-15,13 5-8 0,-1 4 28 0</inkml:trace>
  <inkml:trace contextRef="#ctx0" brushRef="#br0" timeOffset="-69101.38">30737 16015 380 0,'8'-8'368'0,"-4"-1"-32"0,1 2-40 0,-5 2-16 16,0-2-16-16,-4 1-19 0,2 1-28 15,-5-5 14-15,-3 3-16 0,-5 2-23 0,-3 3-24 16,0-1-12-16,6 3-39 0,-19 13 26 15,9-5-10-15,0 3-11 0,3 2-1 0,4 1-14 16,-1 1-14-16,5 2-6 0,1-1-3 0,3 1-15 16,3 0-5-16,2-6-2 0,2-5-5 15,0 2-7-15,0 1-8 0,16 11 2 0,-5-11-2 16,4-4-12-16,-1-4-19 0,-5-1-6 16,5 0-25-16,22-13 0 0,-17 2-45 0,2 0-14 15,-3-1-25-15,0-5-12 0,4 0-20 16,-5-1-37-16,0-3-2 0,2 0-9 0,-2-3 16 15,1-1 16-15,-5-2-28 0,1 2 15 0,-5-2 19 16,0 2 35-16,-2-3 31 0,-4 1 37 16,-3 13 14-16,0-4 18 0,0-4 20 0,-15-17 30 15,5 21 10-15,-1 1 19 0,-3 2 21 0,3 1 9 16,-1 3 0-16,1 2-11 0,0 1 7 16,2 2-4-16,4 3-2 0,1 2 14 0,0-1-30 15,4 2 3-15,0 0-9 0,0 0 33 16,-7 13 18-16,7-6-4 0,0 16 27 0,0-12-6 15,0 10 6-15,11 28 10 0,-5-20-16 16,4 3 3-16,-1 2-3 0,3-1-14 0,1 1-15 16,-1 0 0-16,1-1-19 0,1 0-17 0,0 0-3 15,2-2 5-15,-3 1-13 0,3-7-28 16,-5-1-43-16,1-2-40 0,1-3 7 0,1 2-101 16,-1-8-79-16,3-1-66 0,1-7 27 0,4-2-292 15,-3 1 30-15,4-3 36 0,-11-1 34 16,8 0 31-16,26-14 56 0,-21 4-12 0,1-2 52 15,6-2-6-15,-4-1 8 0</inkml:trace>
  <inkml:trace contextRef="#ctx0" brushRef="#br0" timeOffset="-68858.73">31471 15941 1109 0,'4'-7'387'0,"-3"3"-15"0,1-1-36 0,0 3-54 15,0-1-31-15,0 3 5 0,0 0 11 16,0 5 4-16,-1 0-16 0,3 14 10 0,-1 1-29 15,-1 4-21-15,-2 0-1 0,0-12-32 0,0 8-20 16,0 4-22-16,0 1-8 0,0-1-18 16,0-1 4-16,0 1-15 0,0-6-23 0,0-2-44 15,0-4-23-15,0-2-34 0,0-3-57 0,0-7 8 16,0 8-152-16,0-8-49 0,4 5 23 16,1-7-240-16,10-4 44 0,1-2-97 0,-1-4 39 15,4 1 59-15,-1-7 59 0,-3 0 26 16,4 0 24-16,4 2 6 0,-4-5 40 0,2 1-24 15</inkml:trace>
  <inkml:trace contextRef="#ctx0" brushRef="#br0" timeOffset="-68653.69">31898 15843 661 0,'2'2'411'0,"0"3"48"0,-2 2-29 16,0 11-19-16,0-7-30 0,0 6-35 15,0 5-25-15,0 1-42 0,0 2-14 0,0 2-37 16,0-1-21-16,-16 30-20 0,12-29-9 0,-1 0-26 15,-1-5-23-15,1-1-48 0,-1-2-46 16,-2-2-58-16,2-2 1 0,2-4-141 16,-3-5-90-16,3-1 22 0,-2-1-318 0,2-2 41 15,0 0 37-15,4-2 34 0,0 0 32 0,0 0 42 16,0 0 40-16,-7 0 19 0,7 0-5 16,0 0 8-16</inkml:trace>
  <inkml:trace contextRef="#ctx0" brushRef="#br0" timeOffset="-67657.03">27250 16658 474 0,'19'37'480'0,"-18"-16"-87"15,-1-8 1-15,0 7-38 0,0 7-30 16,0 2-27-16,0 2-31 0,0 1-31 0,0-2-41 15,0-1-7-15,-11 28-26 0,10-34-39 0,1-11-36 16,0 2-38-16,0-2-4 0,0 3-95 16,0-5-69-16,0-1-64 0,0-9 15 0,0 5-318 15,13 5 37-15,-8-10 30 0,-1 2 24 0,1-1 25 16,1-2 19-16,0-1 32 0,3 2 3 16</inkml:trace>
  <inkml:trace contextRef="#ctx0" brushRef="#br0" timeOffset="-67193.8">27484 16858 504 0,'-3'-6'439'0,"0"1"-11"0,0 0-46 16,1 0-37-16,1 1-26 0,0-2-29 0,0 1-37 15,2 0-32-15,0-1-38 0,-1 6-3 0,10-17-39 16,-4 9 3-16,3 3-15 0,5-2-18 15,2 3-7-15,7 0-22 0,-5 3-7 0,-9 1 9 16,7 0-14-16,19 12-4 0,-16-3-15 16,-2 1 7-16,-2 5-14 0,-1-1 7 0,-2 1-2 15,-3-1-12-15,-3 5 5 0,-3-3-2 0,-3-1-3 16,0-7 3-16,0 6-20 0,-14 14 7 0,4-12-1 16,-2-2-5-16,0 0 3 0,-5-1-7 0,1 0 6 15,-5-1-9-15,0 1 5 0,2-2-13 16,-1-2 8-16,1-1 3 0,2-1-7 15,0 0-3-15,7-2 2 0,1-1 1 0,2-1-1 16,1-1-7-16,2 1 7 0,1-3-5 0,2 3-5 16,0-3 0-16,1 0 2 0,0 0 4 0,0 0 2 15,11 2 2-15,-6-1 6 0,4-1-19 16,12 2 8-16,4 0 14 0,1-1 0 0,-4 0-14 16,0 1 9-16,2-1-14 0,-1-1-8 0,1 3-9 15,2-2-10-15,-5-1-22 0,-9 0 4 16,4 0-106-16,2 0-31 0,-2 0-37 0,-2 0-39 15,-2 0 26-15,-2 0-188 0,8-11-89 0,-12 8 38 16,-2 1 18-16,0-1 32 0,0-1 25 16,0-1 27-16,-1 0 27 0,-1 0 5 0</inkml:trace>
  <inkml:trace contextRef="#ctx0" brushRef="#br0" timeOffset="-66863.92">27770 16530 226 0,'0'-6'482'16,"-2"1"-66"-16,1-1-68 0,1 2 24 15,-1 1-67-15,1 1-24 0,0-1-33 0,-2 2-2 16,2 3 3-16,-1 1-12 0,0 1-24 15,0 2-12-15,-2 12-18 0,3 0-11 0,-2 1-16 16,2 2-20-16,0-2 0 0,-2 2-21 16,2-11-10-16,0 4-13 0,0 3-13 0,0-2-27 15,0-3-42-15,0 0-53 0,0-3 2 0,19 15-75 16,-15-20-56-16,0-1-74 0,7-4 27 16,-6 3-262-16,1-6-15 0,-6 4 40 0,25-7 32 15,-14-1 29-15,4-2 15 0,2 3 25 16,-4-5 40-16,0 1-1 0,5-3 21 0</inkml:trace>
  <inkml:trace contextRef="#ctx0" brushRef="#br0" timeOffset="-66524.02">27991 16548 212 0,'1'-6'460'0,"-1"1"-34"0,-1 2-69 0,1-1-46 16,-2 0 31-16,2 1-46 0,-2 2-22 16,-1-1-24-16,-1 2-21 0,1 0-13 0,0 0-20 15,-1 3-11-15,2 1-7 0,-7 6-17 0,1 4-7 16,1-1-8-16,-1 2-1 0,1 1-11 15,5 4-8-15,2-6-6 0,0-5-21 0,0 2-3 16,0 3-11-16,11 14 0 0,-3-20-13 0,2 4-1 16,-3-7-8-16,8 4-3 0,-4-5-7 15,6 0 0-15,-5-4-3 0,2 0-8 16,-5 0-12-16,16-10 2 0,-11 3-7 0,1-3 2 0,-2-1-20 16,-2-2 7-16,0-1-13 0,-4-1-4 15,-1-1-3-15,-2 1-2 0,-2-1-5 0,-2 5 0 16,0 11 2-16,0-9-10 0,-16-9 2 15,7 12-10-15,-5 0-12 0,-4 4-15 0,4 2-18 16,4 0-4-16,-4 0-17 0,0 0 9 0,-14 11-108 16,13-6-59-16,2 3 23 0,1-5-237 0,6 2 39 15,3 0 34-15,1-1-79 0,2 1 31 16,0-5 48-16,0 0 28 0,13 24 5 0,-2-11 55 16,4-1-4-16,5 3 1 0</inkml:trace>
  <inkml:trace contextRef="#ctx0" brushRef="#br0" timeOffset="-65891.33">28453 16958 232 0,'-2'0'461'16,"0"0"-87"-16,1 0-23 0,-1 1-41 0,0 1-19 15,0 2-37-15,-1 1 14 0,-1 12 2 16,3 0-18-16,-2 4-15 0,3-10-7 15,0 3-23-15,0 4-8 0,0 3-18 0,0 1-16 16,0-4-14-16,0 2-15 0,-10 12-8 0,9-21-20 16,0-4 6-16,1 0-13 0,-1-1 7 15,1-3 4-15,0-3-1 0,0 0-26 0,0 0-7 16,0 0-6-16,0 0 1 0,-4 2-12 0,5-6-18 16,0 0-13-16,0-3-11 0,1-9-16 15,4-4-12-15,5 1-4 0,1-2-1 0,0 3-6 16,2 1-1-16,0-3 6 0,1 6 1 0,-1 0 0 15,2 7-1-15,-4-2 6 0,3 7 1 16,-15 2 10-16,14 0 2 0,16 13 9 0,-13-2 11 16,-3 2-2-16,0 2 12 0,1 2-1 15,-3 0 9-15,-5 2-10 0,0-1 5 0,-3-3-14 16,0 1 16-16,2-1-14 0,-6-4 16 0,0-3-15 16,0-8 7-16,0 7 11 0,0-7-10 15,0 7-6-15,-11-2-3 0,8-5 7 16,1-3-5-16,-1 1-14 0,1-1 18 0,0-2-3 15,4-2-17-15,-3-2-16 0,6-8 15 16,-5 8-13-16,11-17 15 0,-3 9-23 0,3 2 21 16,0 1-23-16,4 0 11 0,-2 2 9 0,4 3-16 15,0 1-9-15,4 1 14 0,0 1 0 0,-1 4 10 16,3 0-16-16,-13 2 1 0,6 0 12 16,4 0-2-16,22 17-11 0,-21-10 5 0,-2 3 9 15,-4 2-10-15,-1 3 6 0,-4-3-2 0,-4 3 21 16,-4 1-21-16,-2-3 7 0,0-5 0 15,-11 14 12-15,-1-9-11 0,0 2-13 0,0-6 1 16,-2-1-26-16,1-1-36 0,-3-2-24 16,3-4-60-16,2-1 17 0,11 0-130 0,-7 0-55 15,-12-12 28-15,12 5-302 0,4 0 55 16,-2 0 11-16,5 0 20 0,0-1 35 0,10-11 64 16,-4 5 24-16,10-3 38 0,2 0 15 15,-2 1 4-15</inkml:trace>
  <inkml:trace contextRef="#ctx0" brushRef="#br0" timeOffset="-65584.01">29127 17039 909 0,'1'6'412'0,"0"-2"-59"0,-1 2 62 0,0 1-34 15,2 14-12-15,-2-11-30 0,0 5-22 16,8 18-25-16,-4-17-31 0,4 3-27 0,2-2-28 16,-4-3-7-16,3-2-14 0,3-4-29 15,-3-1-3-15,1-4-17 0,2 1-25 0,-3-4-3 16,0 0-16-16,5 0-13 0,2 0-1 15,21-19-3-15,-19 6-15 0,4-1-5 0,-6 0-18 16,0-3-9-16,-2 1 1 0,-3-2-18 16,0 1-3-16,-4 1-3 0,-5 1-10 0,-2 9-3 15,0-3 0-15,-15-13-25 0,3 13-2 16,-3 1-18-16,0 1-21 0,-2 5-3 0,-5-3-24 16,8 5 10-16,3 0-91 0,2 0-25 15,1 0-26-15,-2 0-45 0,10 0 25 0,0 0-186 16,0 0-62-16,-6 0 14 0,0 5 35 15,10-1 31-15,14 6 28 0,3-1 23 0,2 1 42 16,6 0 2-16,0 0 4 0</inkml:trace>
  <inkml:trace contextRef="#ctx0" brushRef="#br0" timeOffset="-65044.04">29747 17169 510 0,'9'-3'411'0,"3"3"-33"0,-6-4-41 15,6-3-45-15,-3 0 41 0,-3-1-24 16,-2 2-21-16,-1-1-13 0,-1 0-21 0,-1 2-21 15,-1 1-16-15,0 4-22 0,0 0-24 0,0-7-6 16,-12-4-25-16,8 9-18 0,-4 0 4 16,-9-1-11-16,9 3-25 0,-4 0-3 0,-18 11-9 15,11 0 4-15,4 0-13 0,0 5-13 0,2 1-4 16,2 0 8-16,3-2-4 0,2 3-18 16,3 0 11-16,3-4-5 0,0-7-5 15,0-2-6-15,0 3 3 0,17 10-20 0,-8-12-2 16,1-2-20-16,0-1-4 0,-10-3-18 0,12 0-21 15,21-13 3-15,-14 4-59 0,0-1 9 0,1-2-38 16,-2-5 14-16,-3 1-22 0,1-1-5 0,-1-5-16 16,-2 0 2-16,0 1 16 0,0 1 3 15,0-1 20-15,-2-2 17 0,-2 0 6 0,-2 0 17 16,-2 1 10-16,-1-2-9 0,-3 5 15 16,-1 7 5-16,0-5 17 0,0-1 7 0,-14-17 29 15,7 20 22-15,2-1 11 0,-1 2 9 0,0 1 10 16,1 3 34-16,-2-3-8 0,3 4 10 0,2 3 19 15,1 0 6-15,-1 2-10 0,2 1-16 16,-2 2-2-16,2-1 6 0,0 2 19 0,0 0 19 16,0 10 6-16,2-3 4 0,0 13 5 0,3 3 13 15,-1 4-1-15,-4 2-9 0,5 0 3 16,-2 3-10-16,0 1-9 0,4 2-24 0,-4-3 2 16,-1 1 1-16,2-4-29 0,-2 1 10 0,-2-15-20 15,0 7-20-15,0 1-23 0,0 0-40 16,0-5-15-16,0-3-32 0,0-3-48 0,0-1-36 15,12 4 13-15,-10-9-100 0,0-5-65 0,2 2 29 16,-1-3-212-16,5 0-52 0,0 0 42 16,1 0-7-16,4 0 35 0,7 0 56 0,1 0 28 15,0 0 22-15,3 0 45 0,0 0 9 16,-1 0 29-16</inkml:trace>
  <inkml:trace contextRef="#ctx0" brushRef="#br0" timeOffset="-64792.37">30215 17152 830 0,'-1'-3'418'0,"1"1"20"15,0-1-56-15,0 1-47 0,-2 1-8 0,2 2-7 16,0 0-7-16,0 5-23 0,0-1-8 0,-2 14-10 16,2-9-29-16,0 5 1 0,0 6-46 15,0-1-1-15,-11 23-37 0,7-23 1 0,0 1-28 16,0-3-24-16,0-1-47 0,2-6-32 15,-1-1-57-15,1-3-51 0,2-2 9 0,0-5-175 16,0 0-113-16,5 4 29 0,-1-5-239 16,-1 1 46-16,3-3 23 0,8-6 17 0,-2-1 30 15,5-3 72-15,-1-1 25 0,0-5 15 0,4 1 26 16,-2-3 5-16</inkml:trace>
  <inkml:trace contextRef="#ctx0" brushRef="#br0" timeOffset="-64599.86">30450 17122 380 0,'3'-2'491'15,"-1"2"-94"-15,0 0 54 0,-2 3-31 0,2 1-24 16,-2 2-46-16,2 13-19 0,-2 1-13 0,0 8-45 16,0-15-24-16,0 6-27 15,0 3-15-15,0 1-23 0,-11 23-53 0,9-25-23 0,0-3-46 16,-2 0-46-16,-1-3-52 0,3-1 5 16,0-5-131-16,-1-2-65 0,3-1 23 0,0-2 18 15,-2-2 19-15,2 1-347 0,-2-3 44 0,2 0 34 16,-1 0 31-16,0-3 18 0,2 3 37 15,0-4 24-15,1 2 22 0,-2-3-9 0</inkml:trace>
  <inkml:trace contextRef="#ctx0" brushRef="#br0" timeOffset="-59238.09">27527 18024 520 0,'0'0'409'15,"0"0"-19"-15,-15 0-37 0,15 0-58 16,0 0-38-16,0 0 32 0,0 0-31 0,0 0-14 15,0 0-10-15,0 0-12 0,15 25-10 0,7-22-4 16,-7-3-20-16,7 0-14 0,3 0-19 16,28 8-13-16,-26-3-23 0,0 1-5 0,1-3-17 15,-5 0-19-15,-4 1-34 0,-4-1-47 0,-1 1 0 16,0-1-147-16,-7-1-124 0,-2 2 26 16,-5-4-283-16,-1 2 36 0,-4-1 32 15,2-1 34-15,-6 2 38 0,-7-2 22 0,5 0 30 16,-1 0 27-16,-3 0 36 0,-4 0 8 15</inkml:trace>
  <inkml:trace contextRef="#ctx0" brushRef="#br0" timeOffset="-59034.55">27561 18231 448 0,'2'7'473'0,"3"-3"-87"0,2-1 8 0,4 4-30 15,1-6-12-15,7 6-26 0,-4-5-35 16,9 2-20-16,5-3-37 0,-4 2-19 0,-12-3-29 15,8 0-29-15,3 0-41 0,0 0-41 16,4 0-7-16,0 0-116 0,-2 0-94 0,0 0-79 16,30-15 20-16,-31 13-299 0,2 1 46 0,-16 1 31 15,8 0 30-15,0 0 28 0,4 0 37 16,2 0 0-16,2 0-4 0,3 0-1 16</inkml:trace>
  <inkml:trace contextRef="#ctx0" brushRef="#br0" timeOffset="-58662.06">28345 17909 657 0,'2'-7'412'0,"-1"1"-48"16,-1 0-47-16,2 3-42 0,4 4-34 0,-2 7 94 15,-2 6-23-15,1 7-12 0,-1 10-23 16,2 2 3-16,-1 6-26 0,0 3-10 0,-2 3-21 16,1-4-26-16,-1 3-10 0,-1 0-40 15,2-2-5-15,-2-21-12 0,0 8 0 16,0 1-47-16,0-1-6 0,0-3-36 0,0-5-41 15,0-2-46-15,-9 11-54 0,9-30 10 16,0 7-63-16,0-7-51 0,7 5-82 0,2-12 27 16,-4-7-249-16,7 0-14 0,3-2 49 0,0-3 39 15,-7 1 19-15,9-2 30 0,-1 4 22 0,2 0 24 16,0-1-2-16,0 5 5 0</inkml:trace>
  <inkml:trace contextRef="#ctx0" brushRef="#br0" timeOffset="-58387.83">28977 18277 607 0,'0'-7'575'0,"2"2"-72"0,-2 0-51 0,0 1-25 16,0-1-43-16,2 3-21 0,-3 2-54 0,0 3-21 16,-2 7-12-16,-3 2-30 0,-4 11 1 15,-2 11-9-15,-7 2-45 0,-4 6-10 0,-3 3-21 16,-6 2-9-16,2 0-23 0,-1-1-11 0,-2 2-29 15,1-2 3-15,3-4-71 0,-4-6-9 16,7-5-54-16,4-5-31 0,2-8-43 16,5-3-14-16,5-2 11 0,1-8-99 15,8-5-43-15,2-2-40 0,8-10 27 0,2 0-272 16,4-8 42-16,3-1 33 0,2-3 43 0,2-3 20 16,3-1 14-16,3-2 22 0,-3-4 60 15,11 1 16-15,3 1-45 0</inkml:trace>
  <inkml:trace contextRef="#ctx0" brushRef="#br0" timeOffset="-58230.41">29356 18309 509 0,'-8'14'542'15,"-9"5"-54"-15,-8 11-32 0,-12 4-28 0,-2 8-26 16,-2 5-33-16,-6 3-26 0,-2 9-56 16,-3-1-9-16,-4 6-38 0,-6 0-26 0,3-6-74 15,3 2-73-15,4-11-80 0,11-1 3 0,4-12-141 16</inkml:trace>
  <inkml:trace contextRef="#ctx0" brushRef="#br0" timeOffset="-54317.78">31741 12963 840 0,'0'0'263'0,"0"0"-24"16,0 0 10-16,0 0-33 0,0 0-2 0,13 0-32 15,-13 0-20-15,0 0-35 0,0 0-3 16,0 0-7-16,0 0 1 0,0 0-24 0,0 0-4 16,0 13 6-16,0-13-8 0,0 0 5 15,11 26 5-15,-11-21-3 0,-2 2-10 16,2 0-9-16,0 1-7 0,0-8-3 0,0 12-7 16,0 2 22-16,0 2-1 0,0-3-12 0,16 17 21 15,-8-18 3-15,-3 0-10 0,4-3-4 16,-4-4 10-16,1 0-2 0,1-3-22 0,-1 1 2 15,2-1-11-15,0-2 0 0,-8 0-2 16,12 0-7-16,23-13 7 0,-14 6-11 0,4-4-11 16,0-1-1-16,0 2 6 0,4-3-14 15,0-1 0-15,5-2-1 0,-1-2 0 0,5 0 6 16,0 0-13-16,1-3 3 0,28-11-3 0,0-3-7 16,-6 2-4-16,-2 2-8 0,-3 2 4 0,-5 4-5 15,-5-1 3-15,0 7-7 0,-1-1-2 16,-7 5-9-16,-8 2 8 0,-8 3 3 0,-5 5-3 15,-2-2 6-15,-4 3-5 0,0 0-4 16,-6 2-3-16,-1-1 3 0,-3 3 2 0,-4 0 4 16,-1 0-1-16,-3 3-12 0,-1-2 16 15,0 5-6-15,1-3 0 0,-1-1-2 0,1-3-19 16,7 1-8-16,0 0 3 0,-14 10-38 0,2-5-8 16,10 0 3-16,-2 0-16 0,1 0-10 15,-1 0 2-15,4-3-5 0,-4 0-8 0,0 3-2 16,3 0-24-16,-2 0 14 0,-3-2-6 0,1 1 4 15,1-1-26-15,4-3-2 0,-7 0 16 16,-3 0-166-16,2 0-101 0,0 0 37 0,1 0 11 16,-2 0 44-16,-3 0-1 0,-12-10-11 0</inkml:trace>
  <inkml:trace contextRef="#ctx0" brushRef="#br0" timeOffset="-46236.84">11417 14505 907 0,'0'0'353'0,"-14"0"-37"0,14 0-32 16,0 13-25-16,0-13-32 0,0 0 51 0,0 0-20 15,0 0-5-15,18 8-31 0,-4-8-7 16,31-7-26-16,-15 3-20 0,5 1-8 0,-1 0-15 16,4-1-27-16,0 1-6 0,0 1-28 0,-2 2-26 15,0 0-55-15,-20 0-1 0,10 0-139 16,1 0-49-16,-2 0-58 0,-4 0 20 0,15 9 21 16,-27-9 19-16,-5 3-296 0,-3 0 52 0,-2-1 10 15,-1 1 35-15,-3 1 25 0,-10 2 37 0,-2 2 18 16,-8 0 2-16</inkml:trace>
  <inkml:trace contextRef="#ctx0" brushRef="#br0" timeOffset="-46052.85">11586 14671 568 0,'-29'12'323'0,"5"-2"-20"0,-3 1-31 15,4-2-15-15,5-2 0 0,2 2-38 0,4-4-24 16,5-2 51-16,3 4-25 0,4-7 23 16,0 0-33-16,18 18-12 0,-4-10-15 0,6-2-17 15,5 0-26-15,3-2-10 0,4-1-15 16,0-1-24-16,1 0-36 0,1 0-8 0,-18-2-105 15,10 0-49-15,4 0-38 0,0 0-72 16,31-17 19-16,-33 12-295 0,-1-2 22 0,-2-2 70 16,-4-2 26-16,0 2 14 0,-5-1 33 15,0-1 21-15,-2-2 13 0,-2-1-9 0</inkml:trace>
  <inkml:trace contextRef="#ctx0" brushRef="#br0" timeOffset="-45739.51">11895 14275 448 0,'-5'-7'365'16,"-2"2"-61"-16,1 2-29 0,3 1-19 15,1 2 0-15,1 0 4 0,3 2-19 0,1 0-24 16,10 8-26-16,4 2 37 0,3 4-24 16,3 0 3-16,2 3-31 0,3 2 3 0,1 2-25 15,2 1-18-15,-2 0-9 0,-1 1-11 16,-1 1-11-16,-4 0-1 0,-1 0-4 0,-6 2-21 15,-4-3-3-15,-5 5-9 0,-3-2-4 0,-4-12-6 16,0 6-6-16,-21 28 3 0,6-21-16 16,-4 0-5-16,-2 1-13 0,0-2-16 0,-4-3-26 15,1 2-42-15,-1-4 7 0,3-1-84 16,-1-5-41-16,2 0-49 0,0-2-45 0,4-5 24 16,9-6-253-16,4-4 42 0,4 0 19 0,1-9 39 15,8-3 40-15,6-3 1 0,8-1 65 16,6-1-1-16,8-4 18 0</inkml:trace>
  <inkml:trace contextRef="#ctx0" brushRef="#br0" timeOffset="-44711.78">13566 14187 486 0,'0'-17'396'15,"0"17"-36"-15,21-29-28 0,-19 25-43 0,-4 1-13 16,2 1-34-16,-1 3 41 0,0 2-10 0,-1 3-14 15,-1 13-9-15,-2 5-16 0,4 3-15 0,-1 1-7 16,-2 2-9-16,2 1-25 0,-2 1-4 16,1 1-19-16,-3-6 2 0,0 0-20 0,-1 2-25 15,0-3-10-15,-3 1-12 0,1-2-8 16,-2 0-2-16,-2-2 2 0,0 1-25 0,1-3-7 16,-3-1 11-16,1-3-16 0,-2-4 6 0,3 0-11 15,1-5-25-15,1-6-5 0,4-2-5 16,7 0-17-16,0 0 3 0,-9 0-8 0,-1-14 1 15,11 10-5-15,5-9 2 0,0 3-5 16,8 1 6-16,1 0 4 0,3 3-1 0,6-2 0 16,2 3 2-16,2-1 0 0,2 1-3 0,-1 2-3 15,3-2-5-15,-1 1-22 0,-3 1-17 16,-3-2-13-16,1 4 7 0,-2-3-54 0,-2 1-29 16,-4 0-20-16,-5 0-1 0,-3 0-9 15,-2 2-26-15,0-2-8 0,-3 1-20 0,-1 0 19 16,-2 1-121-16,0 0-67 0,-2-1-33 15,0 1 33-15,0 1 26 0,0 0 40 0,0 0 10 16,0 0 19-16,0 0 64 0</inkml:trace>
  <inkml:trace contextRef="#ctx0" brushRef="#br0" timeOffset="-44515.76">13793 14536 685 0,'-2'-3'234'0,"-2"-1"-7"15,1-1 22-15,0 0-22 0,0 0 23 16,0 0 19-16,1 3-52 0,0-2-24 0,-1 1 40 16,0 0-9-16,1 4 19 0,2 1 9 0,0 3 0 15,0 2-7-15,5 10-21 0,-5-5-10 0,0 5 1 16,9 26-29-16,-5-15-14 0,-1 0-18 15,0-2-20-15,1-1-28 0,3 1-24 0,-3-2-32 16,1-3-42-16,1-3-37 0,-1 0-34 0,2-4 4 16,4-2-119-16,-4-5-44 0,-1-2-49 15,0-4 22-15,4-1-233 0,-3 0 38 0,-1 0 34 16,19-13 32-16,-12 1 30 0,3-1-66 16,-1-2 41-16,2-2 24 0,1-1 21 0,-4-2 34 15,2 0 7-15</inkml:trace>
  <inkml:trace contextRef="#ctx0" brushRef="#br0" timeOffset="-44097.65">14194 14404 532 0,'2'-25'426'0,"-2"12"-37"0,0-3-46 0,0-4-42 15,-12-18-38-15,3 23 27 0,-4 0-35 16,-3 4-6-16,-2 3-30 0,2 4-21 0,9 4-14 16,-6 0-9-16,-17 14-12 0,16-4-16 0,0 2-8 15,3 6-11-15,2 2 1 0,1 3-11 16,2 0-2-16,3 0-20 0,2-1-10 0,1-11-4 15,0 4 0-15,12 18-19 0,-6-17 2 16,2-3-5-16,1-2-9 0,3-2-6 0,-4-4-14 16,1-3 5-16,-9-2-12 0,14 0-12 0,13-11-25 15,-12 0 1-15,-3-3-13 0,3-5-20 0,-1 2 8 16,2-1-11-16,-1-3-22 0,-5-3 2 16,-4 2 26-16,3 1-8 0,-4 1 21 15,2 3 11-15,-3 6-4 0,-2 4 6 0,-1 1 6 16,-1 5 21-16,0 2 25 0,-1 3 8 0,-1 3 17 15,0 13 24-15,2-10 11 0,-9 28-1 0,7-9 13 16,1 0 2-16,1 0 5 0,-2 2-11 16,2 0 2-16,0-17-9 0,0 7-26 0,0 4-1 15,0 1-22-15,0-2-38 0,12 20-20 0,-8-24-27 16,-3-9-33-16,1-1-52 0,4 3 13 16,-2-9-130-16,-1 1-64 0,1-7 27 0,1-1-333 15,-1 0 53-15,1-1 56 0,-3-1 18 0,9-8 63 16,0 0 30-16,5-5 25 0,0 1 22 15,0 3 51-15,0-4-5 0,7-6-6 0</inkml:trace>
  <inkml:trace contextRef="#ctx0" brushRef="#br0" timeOffset="-43863.52">14613 14281 912 0,'2'-5'471'0,"-2"1"-44"0,3 2-43 15,-3 2-11-15,0 5-20 0,2-2-19 0,1 13-3 16,3 3-23-16,-1 3-12 0,5 4-15 15,2-3-21-15,-1 1-30 0,7 0 7 0,-2 1-25 16,4-2-45-16,-4 1-19 0,4-3-13 0,-2-3-31 16,-4 1-30-16,2 0-46 0,-1-5-12 15,-3 0-21-15,-2-4-37 0,-3-3-25 0,-1-3 5 16,2-2-170-16,-8-2-81 0,0 0 29 0,0 0-300 16,13-14 54-16,-11 8 42 0,-2-2 21 15,2-12 26-15,-2 3 26 0,0-5 55 0,1 1 16 16,-1-3 14-16,0-1 12 0,0 0-11 15</inkml:trace>
  <inkml:trace contextRef="#ctx0" brushRef="#br0" timeOffset="-43654.97">14899 14287 353 0,'-2'-8'474'0,"0"4"18"15,1-2-32-15,-1 4-27 0,-3-1-36 16,1 2-8-16,-3 4-38 0,-6 3-33 0,-3 6-6 16,-4 4-30-16,4 2-19 0,-4 0-15 15,2 5-31-15,-7 4-24 0,1 4-22 0,-1-1-9 16,-2 2-48-16,-1 1-15 0,2 1-54 15,1-1-63-15,-1-4-38 0,9-4-51 0,2-1 10 16,3-2-135-16,3-6-53 0,7-7 26 16,2-9 22-16,0 0 26 0,14 4-307 0,1-9 20 15,6-4 34-15,1-3 40 0,1 2 41 16,3-1 30-16,1 0-1 0,3-3 59 0,-1 2 8 16,3-3 13-16</inkml:trace>
  <inkml:trace contextRef="#ctx0" brushRef="#br0" timeOffset="-43322.59">15349 14284 458 0,'-8'-20'348'0,"6"0"-2"15,-5 2-42-15,7 0-8 0,0 2-38 16,-2 4 62-16,2 12-2 0,0-9-26 0,0 2-20 15,0-1-30-15,0 8-18 0,0 0 13 0,0-6-9 16,2 10 19-16,0 17 8 0,-2-11-16 0,7 27-27 16,-5-6 27-16,1 2-17 0,-3 1-21 15,0-3-8-15,2 2-43 0,-2 2 6 0,0-20-40 16,0 9 0-16,0 1-40 0,0 1-6 16,0 1-62-16,0-5-35 0,11 20-38 0,-8-30-42 15,1-4-55-15,2-1 16 0,0-5-181 0,2-2 29 16,1 0-327-16,0 0 51 0,7 0 49 15,22-16 43-15,-13 7 23 0,6 3 44 0,-2-3 13 16,5 0 62-16,0-1 3 0,1 2 28 0,4 0-26 16,-1-5 33-16</inkml:trace>
  <inkml:trace contextRef="#ctx0" brushRef="#br0" timeOffset="-42721.97">16029 14313 287 0,'-7'-5'469'0,"1"1"-50"0,1 4-53 16,0 1-47-16,1 3 38 0,0 0-5 16,-1 9-6-16,-1 4-27 0,3 1-10 0,-2 0-16 15,5 1-37-15,-2 0-5 0,2 1-25 0,0-3-17 16,-2 2-27-16,2-1-7 0,-2-7-10 16,1-1-21-16,-1-1-27 0,2-1-8 0,-2-3-1 15,2 0-2-15,0-3-22 0,-2 0 8 0,2 0-30 16,-2-2-8-16,2 0-17 0,0 0-16 15,-2-13-31-15,4-7-12 0,-2 9-21 16,0-7-8-16,15-23 6 0,-5 17-3 0,1 2 7 16,5 3 6-16,1 4-1 0,0 0 5 0,-2 5 4 15,1 3 12-15,5 5 17 0,-11 2 0 16,6 0 23-16,25 15 13 0,-20-1 5 0,2 1 18 16,-5 2 8-16,0 2-10 0,-2-2-1 15,-3 1 17-15,3 3-21 0,-5-2 13 0,-2-1-26 16,0-2 15-16,-4 1-5 0,-1-3 6 15,-4-14-7-15,0 9-5 0,0-3-5 0,0-6-3 16,0 7 4-16,0-7-4 0,0 0-7 0,-10 7-4 16,7-9-3-16,-2-3-2 0,3-2-25 15,0-8-11-15,1 1-8 0,1-4-21 0,0 9-1 16,0-6 14-16,15-18-7 0,-5 17 14 0,1 5-10 16,3-4 2-16,5 1 9 0,-2 4 10 15,6 0-10-15,2 3 6 0,2 3-6 0,2 2 7 16,-16 2 5-16,8 0 28 0,25 15-1 0,-21-5 5 15,-4 3 3-15,-2 2 10 0,2 1-7 16,-8 0-2-16,-1 2-2 0,-6-1 3 0,-1 1 16 16,-5-1-19-16,0-10 4 0,0 4-33 0,-11 16-22 15,1-13-9-15,-1-2-36 0,1-1-41 0,0-8-43 16,1 3 15-16,2-6-156 0,-3 0-73 16,10 0 33-16,0 0-255 0,-8 0 51 0,0-9 46 15,8 2 0-15,4-10 46 0,2-4 53 16,2 2 42-16,7-2 5 0,1-1 18 0,0 1 33 15,2 1 1-15,2-2-9 0</inkml:trace>
  <inkml:trace contextRef="#ctx0" brushRef="#br0" timeOffset="-42428.68">16820 14350 602 0,'4'0'459'0,"-2"0"-77"0,0 1 68 0,-1 3-28 16,-1 2-11-16,1 1-16 0,-1 13-26 16,0-10-3-16,0 4-44 0,0 3-9 0,0 3-6 15,0-1-18-15,12 20-34 0,-3-21-19 0,5-2-13 16,-3 0-39-16,2-4-5 0,1-1-20 15,4-1-14-15,2-4-29 0,-1-3 0 16,-4-3-10-16,-5 0-20 0,5 0-20 0,21-15 2 16,-16 6-22-16,-3-5-23 0,0-1-5 15,-4-1-27-15,3-2-5 0,-5-4-20 0,-2-2 1 16,-4-1-13-16,-3 1 4 0,4 1-12 16,-6 4 12-16,0 10-22 0,-13-17-3 0,1 14-30 15,-2 2-23-15,-5 6-18 0,-1 1-6 0,-2 3 15 16,10 0-62-16,-3 0-29 0,-6 0-13 15,-21 10-40-15,23-3-25 0,2-1 26 16,1 2-257-16,7-5-3 0,3 2 39 0,-2-3 36 16,6 2 61-16,6-1 25 0,-4-3 28 0,20 8 14 15,2-5 33-15,4 3 9 0</inkml:trace>
  <inkml:trace contextRef="#ctx0" brushRef="#br0" timeOffset="-41777.95">17579 14417 884 0,'3'-2'394'0,"-1"-1"-42"0,0 0-46 15,0-2 8-15,-2 0-14 0,2-1-34 16,0-1-21-16,-6-8-14 0,4 15-12 0,0-13-13 16,-13-15-30-16,6 16-9 0,-4-2-19 0,0 4-7 15,-2 0-18-15,0 4-10 0,-3 3-10 0,-3 0-13 16,9 3-15-16,-5 0 1 0,-21 15 4 0,16-1-7 16,3 1 2-16,0 4-1 0,2 0-6 15,3 3 0-15,5 0 1 0,1 0-5 0,4 0-8 16,2-13 7-16,0 6 1 0,18 14-14 15,-4-15-13-15,2-2 1 0,3-4 7 0,2-1-20 16,0-5-2-16,-9-2-27 0,4 0-23 0,26-13-31 16,-20 0-13-16,1 1-22 0,0-1 9 0,-1-4-93 15,-6 1-6-15,3-8-20 0,-3 1-5 16,-2-5-31-16,-2 0-29 0,1-2 26 0,-1 0-124 16,-3 1-14-16,-5 0-7 0,-1-1 28 0,-1-3 56 15,-2 0 68-15,0 18 103 0,0-6 13 16,-16-26 164-16,7 23 17 0,2 3 28 0,-5 1-2 15,0 2 31-15,0 2 16 0,0 4 10 16,0 3 13-16,0 1-12 0,4 3 30 0,1 3-18 16,7 2 24-16,0 0 11 0,-12 10 7 0,12-1 10 15,0 11 18-15,0-7 17 0,0 8 9 0,14 30-24 16,-6-18 46-16,3 3-39 0,3 4-2 16,0 2-14-16,2-1-18 0,-1 0-31 0,1-1-4 15,0-4-30-15,1 0-6 0,0-4-62 16,-2-2-7-16,1-6-51 0,-1-1-39 0,0-2-27 15,2-2-33-15,1-4-59 0,2-4 15 0,1-4-133 16,2-4-57-16,-1-3-66 0,-11 0 34 16,10 0 31-16,25-19 30 0,-23 6-244 0,2 5 51 15,-1-9 37-15,0-5 32 0,1-2 30 0,0 0 20 16,-2 0 13-16,-2 0 46 0,-1 2 4 16,-3 1-22-16</inkml:trace>
  <inkml:trace contextRef="#ctx0" brushRef="#br0" timeOffset="-41575.41">18270 14296 254 0,'6'-17'460'0,"1"1"-96"0,-4 7 54 16,-2-2-2-16,-1 5-33 0,0 0-17 0,0 6-7 15,-3 0-6-15,2 3 1 0,-2 3-42 0,-1 12 35 16,0 3-17-16,0 4-15 0,1 4-13 0,-1 0-33 16,-1 0-44-16,1 0-14 0,-1 1-23 15,2-4-43-15,1-2-52 0,0 1-19 0,1-4-9 16,-2-2-89-16,3-6-11 0,0-13-32 16,0 6-31-16,0-6-60 0,0 0 16 0,13 9-97 15,-7-13-17-15,6-7-17 0,-1-5-20 0,2-1 25 16,-3-3-207-16,6-3-61 0,-5-3 48 15,2 0 41-15,1-4 17 0,0 1 39 0,2-3 29 16,0 3 24-16,1 3 22 0,0-1-4 16,-1 4 13-16</inkml:trace>
  <inkml:trace contextRef="#ctx0" brushRef="#br0" timeOffset="-41403.96">18521 14175 544 0,'8'-7'434'0,"0"4"-78"16,-3 1 103-16,-1 3 1 0,0 1-10 0,-1 4-19 16,3 11-15-16,3 5-50 0,-4 5 29 15,0 2-41-15,-1 0-17 0,2-4-38 0,-2 4-40 16,0 3-29-16,-2-1-21 0,0 0-59 15,3 1-17-15,-3-4-96 0,0 0-52 0,-1-6-58 16,1-1-60-16,0-4 12 0,-2-5-163 0,1-5-78 16,0-2 31-16,-1-3-260 0,0-2 54 15,0 0 28-15,0 0 58 0,0 0 53 0,8-10 1 16,-6 4 25-16,4-9 25 0,0-2 34 0,2 1 23 16,-3 1 15-16</inkml:trace>
  <inkml:trace contextRef="#ctx0" brushRef="#br0" timeOffset="-40476.98">15319 13142 580 0,'0'0'208'0,"0"12"-56"0,0-12-41 16,0 0-42-16,0 0-21 0,0 0-5 0,0 0-244 15,0 12-97-15,0-12-17 0</inkml:trace>
  <inkml:trace contextRef="#ctx0" brushRef="#br0" timeOffset="-39052.17">14919 12519 431 0,'0'-13'219'16,"0"13"-26"-16,0 0-10 0,0 0-9 0,0 0-17 15,0-14-6-15,15-2 6 0,-16 15-4 0,1-2-18 16,-1-2-11-16,-1 2-5 0,-2-1-4 16,0 2-11-16,-2-1-8 0,-7-2 18 0,-5-2-2 15,1 4-8-15,-2 0-15 0,-3 2 9 16,11 1-14-16,-5 0 5 0,-22 13-10 0,16-5-1 15,3 0 18-15,-3 4-4 0,2 2-10 0,3 3-8 16,1 3 1-16,2 2-9 0,3 2 37 16,1 1-11-16,5 2 4 0,1 4 9 0,0 3-11 15,3 3-15-15,0 2 1 0,1-19-7 0,0 11-10 16,0 6-6-16,17 45 4 0,-8-36-10 16,1 0-2-16,3 0-7 0,4-3 3 0,0 1-19 15,0-2 16-15,4 0-8 0,1 0-12 16,1-4-30-16,3 0-22 0,2-1 4 0,5-1-98 15,3-4-50-15,9-2-54 0,2-7 22 0,7 2-301 16,4-6 6-16,6-5 39 0,8-4 33 16,4 0 29-16,3-8 44 0,-37-2 19 0,23 0 38 15,12 0 1-15,95-15 0 0</inkml:trace>
  <inkml:trace contextRef="#ctx0" brushRef="#br0" timeOffset="-38293.18">18934 12262 526 0,'-3'-1'308'0,"0"0"-33"0,1 1-26 16,2-1-3-16,0 1-13 0,0 0 0 0,0 0-13 15,0 0-6-15,0 0-18 0,41-3-25 0,-30 3-17 16,9 0 31-16,6 0 11 0,28 17-16 16,-22-4-4-16,-1 4-11 0,0 6-3 15,1 6-10-15,-1 5-5 0,1 5-4 0,0 3-9 16,-3 4-9-16,-4 2-15 0,-2 3-7 0,-5 0-5 16,-5-1-10-16,-3 1-7 0,-4 0-11 15,-6-27-5-15,0 10-6 0,-21 46-3 0,6-39-21 16,-6 1-20-16,-3-6-20 0,-5-2-31 0,-5-1-38 15,1-1 7-15,-3-1-110 0,-1-5-52 16,-1-3-47-16,-2 1 25 0,6-2-284 0,3-4 42 16,-1-2 35-16,1 0 40 0,2-3 17 0,4 0 26 15,0-2 25-15,2-2 19 0,2-1 25 16,4-1 34-16</inkml:trace>
  <inkml:trace contextRef="#ctx0" brushRef="#br0" timeOffset="-37319.53">19922 12730 996 0,'-4'-4'325'0,"2"4"-7"0,0 0-41 16,1 2 52-16,0 1-33 0,0 0-14 0,-1 14-7 15,1-3-8-15,-1 2-20 0,0 2-11 16,-1-1-22-16,-3 0-14 0,2 0-19 0,-1-3-10 15,0 1-16-15,0-5-19 0,-2 2-15 0,-5-4-7 16,5-2-14-16,-1-3-10 0,1-1-11 16,1-2 1-16,2 0-17 0,4 0-7 15,0 0-30-15,-9-15-6 0,8 8-22 0,2-11-13 16,-1 9-7-16,11-22-13 0,-1 13 5 0,4 0 0 16,1 0 1-16,4 4 10 0,3 4 4 0,1 1-8 15,1 4 9-15,2 3 10 0,-13 2 0 16,25 12 12-16,-12-2 6 0,-2 3 6 0,-3 1 2 15,-1-1 0-15,-3 5-8 0,-2-1 16 16,-3 4-4-16,0-6-15 0,-4 3 5 0,-2-3 5 16,-2-2-9-16,-2-1 13 0,0-6 2 0,-2-6 0 15,0 0-10-15,0 7 2 0,0-7-3 16,0 0 5-16,-8 5-13 0,5-6 10 0,1-2-5 16,0-2-5-16,0-2-8 0,1 1-8 15,1-2-6-15,0-1-9 0,0-5-4 0,0-1 6 16,18-14-1-16,-6 13-2 0,1-1-1 0,4 5 3 15,1 0 11-15,7 3 3 0,1 1 11 16,4 6 11-16,2-1 11 0,-3 0 14 16,-13 3 5-16,5 0-4 0,4 0 4 0,23 15 7 15,-28-5-6-15,-3 2-10 0,-6 0-6 16,-3 3 13-16,-5-3-9 0,-3-12 3 0,0 14-7 16,-12 16-7-16,4-16-36 0,-4 1-19 0,-2-3-41 15,0 0-58-15,0 1 11 0,1-4-136 16,-4-4-69-16,2-1 29 0,2-1-265 0,6-3 35 15,7 0 28-15,0 0 40 0,-1-9 31 0,11 1 54 16,3-4 16-16,2 1 37 0,4-3 14 16,2-2 27-16,-3 2 9 0</inkml:trace>
  <inkml:trace contextRef="#ctx0" brushRef="#br0" timeOffset="-37016.23">20715 12775 945 0,'6'-3'401'15,"-1"0"-2"-15,0 2-15 0,0 2-28 16,-1-2-30-16,1 4-14 0,0 1-15 0,6 7-30 15,-2-1-3-15,1 1-40 0,0 0-6 0,-1 1-33 16,5 1 6-16,0-1-30 0,3-1-9 0,-1 2-11 16,2-9-24-16,-1 4 2 0,3-1-13 15,-1-2-21-15,4-5-5 0,-3 2-10 0,-3-2-11 16,-9 0-2-16,5 0-4 0,20-14-8 16,-16 6 1-16,-1 0-3 0,1-3-12 0,-6-2-18 15,1 0 3-15,-3-1-16 0,-3-1-6 0,-2 2-2 16,-2-4-2-16,-2 17-13 0,0-11 3 15,-13-10-7-15,-1 12-9 0,-4 0-19 16,-5 4-22-16,-5 0-1 0,-2 5-41 0,15 0 12 16,-8 0-69-16,-3 0-49 0,-24 12-16 0,27-7-45 15,5-2 29-15,6-1-241 0,5 0 11 16,1 2 29-16,5-1 33 0,3 2-9 0,6-3 26 0,12 6 66 16,7-4 23-16,5 0 1 0,0 3 26 15</inkml:trace>
  <inkml:trace contextRef="#ctx0" brushRef="#br0" timeOffset="-36481.31">21447 12789 509 0,'25'-9'431'0,"0"4"-64"0,-6-2-26 0,-4-1-43 15,-1 0-5-15,-4-1-2 0,-2 1-11 0,-4-1-21 16,0 2-1-16,-4 0-11 0,0 7-29 16,0 0-27-16,0-8-10 0,-22-9-14 0,6 13-9 15,-3 1-14-15,9 3-17 0,-6 0-5 0,-5 0-20 16,-20 13 1-16,19 1-13 0,1-2 2 15,2 2-2-15,3 2-6 0,3 1-8 0,2 1-5 16,4-1-14-16,4 0 19 0,3-2-23 16,0-6 1-16,13 13-10 0,-4-10-1 0,3 1-3 15,2-6 7-15,0-1-26 0,6-3 3 0,1 0-13 16,-10-3-22-16,4 0-7 0,23-12-23 0,-18 5-6 16,2-3-24-16,-2-4-28 0,-2-1-16 15,-1-2 11-15,-2-2-102 0,-1-3-35 0,-2 0 3 16,-3-2-32-16,1-5-20 0,-2 0 28 15,-3-2-152-15,1-1-8 0,-6 0-17 0,0 17 30 16,0-9 13-16,0-2 45 0,-15-30 122 0,6 31 144 16,-1 2 7-16,-1-1 208 0,-1 2 16 15,0 3 37-15,0 3 2 0,1 3-10 0,1 3 15 16,1 5 4-16,2 3 8 0,2 1-22 0,5 1 22 16,0 0 9-16,-11 13 4 0,7 4-3 15,3 4 9-15,1-9 0 0,0 10-9 0,11 24 1 16,-4-17 8-16,2 2-28 0,0 1 6 15,1 1-19-15,1 0-15 0,0 0-14 0,-1-1-12 16,4-1-29-16,-3-2-1 0,1 3-11 16,1-6-28-16,-1 0-19 0,0-3-27 0,0 1-24 15,1-5-17-15,-1-2-39 0,2-7-50 16,4-1 11-16,2-4-154 0,-4-2-38 0,-5-3-71 16,4 0 33-16,5 0-242 0,21-19 42 0,-17 9 56 15,0-2 9-15,-3-1 52 0,4 1 12 16,-1-4 50-16,4 0 49 0,-4 3 3 0,0-5-2 15,-6 3 0-15</inkml:trace>
  <inkml:trace contextRef="#ctx0" brushRef="#br0" timeOffset="-36237.16">22173 12642 325 0,'1'-3'522'0,"1"0"-106"0,-2-1 6 0,1 1-28 16,-1 1-35-16,1 0-19 0,0 2 2 15,0 1-11-15,1 3 0 0,-1 2-19 0,0 0-12 16,2 13-29-16,-1 3 3 0,-1 1-32 15,0 1-29-15,1 1-25 0,-1-1-19 0,0-2-3 16,0-1-30-16,-1-10 0 0,0 3-32 0,0 3-10 16,0-2-55-16,10 8-33 0,-9-16-26 0,1 0-25 15,1-3-43-15,0-4 10 16,1 1-182-16,2-2-57 0,-1-2 28 0,0 1-291 16,10-5 7-16,-2-3 36 0,1-5 51 0,-2-1 22 15,1-1 47-15,1-3 56 0,2-1 12 0,-4 1 28 16,0-2 13-16,3 1 22 0,-3-1 13 15</inkml:trace>
  <inkml:trace contextRef="#ctx0" brushRef="#br0" timeOffset="-36051.67">22440 12642 573 0,'2'-3'443'0,"0"1"-3"0,0 2 17 15,3 0-19-15,-4 2-23 0,2 2 6 0,-2 3-21 16,8 11-49-16,-3 1 10 0,4 2-19 16,-4 1-34-16,0 3-33 0,-4-1-38 0,1 2-11 15,-3-1-42-15,3 0-20 0,-2-1-104 0,-1-10-40 16,0 2-54-16,0 4-57 0,0 0 6 15,0-1-188-15,0 0-73 0,0-5 29 0,0-1-254 16,0-3 19-16,0-3 68 0,9 5 19 16,-5-9 21-16,1-1 38 0,1 0 36 0,1-1 38 15,1-1 15-15,-1 2 28 0,12-1 25 16</inkml:trace>
  <inkml:trace contextRef="#ctx0" brushRef="#br0" timeOffset="-29420.34">11618 15850 304 0,'-15'0'353'16,"15"0"-33"-16,-14 0-43 0,-8 15-11 0,16-15 8 15,0 0-23-15,-2 0-5 0,8 0-30 0,0 0 7 16,-7 0 4-16,0 0-27 0,7 0-4 16,-8 0-17-16,8 0-4 0,0 0-1 0,-7-3 10 15,14 3 1-15,11 0-23 0,7-3-1 0,-9 3-20 16,30-8-14-16,-13 7-10 0,5 1-8 16,1-2-5-16,0 1-22 0,-20 1-10 0,10 0 3 15,4 0-6-15,1 0-14 0,1 0-44 0,-2 0-27 16,-3 0-33-16,-3 0-41 0,21 12 7 0,-32-9-87 15,-10 1-39-15,-4 0-50 0,-2-1 26 16,-5 1-311-16,-8 1 39 0,-1 4 38 0,-4-1 33 16,-3-1 35-16,-3 1 27 0,1 3 27 15,-2-2 27-15,-2 2 18 0,-2 0-2 0</inkml:trace>
  <inkml:trace contextRef="#ctx0" brushRef="#br0" timeOffset="-29221.31">11576 16125 222 0,'-11'8'484'0,"1"-1"-88"0,2-2-38 15,5 1-27-15,1 0-42 0,2-1 48 0,3-1-20 16,1-1 0-16,12 3-22 0,1-2-16 0,5-1-26 16,4 0-23-16,3-2-37 0,2 0-20 15,3 3-9-15,0-4-21 0,0 3-27 0,-3-2-27 16,-15-1-40-16,7 0-38 0,1 0-39 16,0 0 4-16,0 0-124 0,-2 0-57 15,-1 0-65-15,-5 0 25 0,0 0-276 0,-5 0 28 16,18-7 34-16,-19 1 17 0,0 3 29 0,-1-1 68 15,4-6 13-15,0 2 16 0,0-1 13 16</inkml:trace>
  <inkml:trace contextRef="#ctx0" brushRef="#br0" timeOffset="-28771.12">11993 15446 337 0,'-4'-3'422'0,"1"1"-54"0,1-1-63 0,2 3-30 16,1-1-18-16,0 2-29 0,2 1 41 15,3 1 12-15,11 5-10 0,3 4-19 16,6 0-13-16,3 3-19 0,3 2-19 0,5 2-10 15,1 5-18-15,2-2-23 0,1 2-6 0,2 2-7 16,-2-1-8-16,-3 2-25 0,1 0 2 16,-3 1-14-16,-1 1-5 0,-4-3-18 15,-1 1-13-15,-5-5 7 0,-1 6-11 0,-6-3 7 16,-4 0-19-16,-4-2 10 0,-2 6-7 0,-8-15-8 16,0 7 0-16,-12 26-9 0,-2-19 3 0,3-3 13 15,-8 0-15-15,-2 0 5 0,-5 2-20 16,-4-2-8-16,-1-2-17 0,-1 1-10 15,1-2-19-15,1-3-15 0,-1 0-12 0,3-4-24 16,3 0 12-16,1-1-48 0,2 0-33 16,2-4-25-16,3-3-29 0,3-2-46 0,5-5 25 15,9 0-267-15,0 0 38 0,-6-10 36 0,11 3 32 16,6-2 29-16,7-5-7 0,4 3 18 0,6-3 20 16,11 0 3-16,5-1 33 0</inkml:trace>
  <inkml:trace contextRef="#ctx0" brushRef="#br0" timeOffset="-28122.4">14229 15579 533 0,'0'-7'452'0,"0"0"-79"0,0 1-51 15,-2 6-24-15,0 3-39 0,-5 9 57 16,2 4-26-16,-4-1-16 0,0 7-23 0,0 0-8 16,0 1-21-16,2 2-19 0,1-3-15 0,-2 0-10 15,2-1-13-15,2-1-27 0,-1-2-4 16,2-2-16-16,3-4 2 0,0-2-16 0,-1-3-3 15,1-7 2-15,0 0-2 0,0 7-28 0,0-7 15 16,14 11-16-16,-9-12-17 0,14 0 3 16,-10 1 1-16,22-11-26 0,-10 4 17 15,1 1-19-15,4 0-5 0,-3 3 10 0,2 0-2 16,-13 3-19-16,4 0 1 0,4 0-6 0,18 18 11 16,-20-6-2-16,-4 2 1 0,-1-1-9 15,-2 4 12-15,-2-1 0 0,-3 2 4 0,-3 0 2 16,-2 0 7-16,-1-9-6 0,0 4 0 0,-12 16 3 15,3-13 2-15,-5-2-13 0,-3 1 10 0,-2-1 2 16,-2-2-46-16,0-1-9 0,0-1-24 16,-3-6-38-16,0 1-33 0,3-1-51 0,0-2 18 15,10-2-138-15,-5 0-58 0,-17-14 28 0,18 5-296 16,2-1 64-16,3-2 42 0,3-7 36 16,0 0 34-16,3-2 31 0,2 0 20 0,2 9 37 15,0-4 24-15,0-4-8 0,13-23 60 16</inkml:trace>
  <inkml:trace contextRef="#ctx0" brushRef="#br0" timeOffset="-27888.27">14202 15708 487 0,'0'-6'493'0,"-2"1"-90"0,2 0 36 16,-2 0-49-16,4-1-40 0,-2 1-38 0,7-8-12 15,3 4-13-15,5-3-25 0,2 2-12 0,2 1-21 16,5-2-32-16,1 2-4 0,2 0-28 0,-1 2-26 15,1 2-2-15,2-2-9 0,3 4-27 16,-1-2-15-16,1 3-21 0,-1 0-37 16,1 1-45-16,-16 1 2 0,9 0-153 0,2 0-56 15,2 0-65-15,30 12 28 0,-34-9-265 0,1 2 17 16,-6 0 38-16,-3 2 35 0,-3 1 26 16,-3 3 33-16,3 1 26 0,-3 0 22 0,3 2 18 15,-1 1 28-15</inkml:trace>
  <inkml:trace contextRef="#ctx0" brushRef="#br0" timeOffset="-27587.47">15074 15920 696 0,'-3'-5'397'0,"1"1"6"0,0-1-16 15,-2 0-17-15,1 0-31 0,1 3-6 0,-2-1-29 16,-3 3-16-16,-7 6-5 0,-3 2-19 0,1 10-6 15,0 1-15-15,-2 9-7 0,-4 2-24 16,4 6 36-16,-5 3-30 0,-1 8-20 0,0 1-18 16,1 7-27-16,-4 0 0 0,1 2-22 15,2-4-12-15,-1 0-62 0,3-5-9 0,1-3-57 16,3-6-36-16,3-7-28 0,3-3-43 0,1-4-42 16,5-1 16-16,2-12-139 0,4-12-49 0,0 0 29 15,14 2-256-15,1-11 7 0,0-2 41 16,5-6 37-16,-2-1 36 0,3 0 32 0,3-5 39 15,-1-1 17-15,1-1 4 0,3-3 21 16,0-2 20-16</inkml:trace>
  <inkml:trace contextRef="#ctx0" brushRef="#br0" timeOffset="-27398.97">15090 16191 605 0,'22'-28'547'16,"-4"7"-56"-16,0 0-35 0,-2 1-34 0,-5 5-54 16,-2 7 6-16,-5 7 13 0,-4 1-37 15,2 10-40-15,-8 8-7 0,-1 5-18 0,-4 2-2 16,-3 6-28-16,1 5-45 0,-5 5 1 15,-2 3-46-15,2 4-17 0,-4 1-133 0,4-4-56 16,-5-2-70-16,5-3 9 0,0-2-185 0,0-6-82 16,0-2 32-16,3-2-251 0,0-11 48 15,2 2 51-15,0-6 24 0,6-5 54 0,1-5 31 16,6-3-10-16,0 0 82 0,0 0-26 16,-5-14 37-16,7 8-8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0:53:28.7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938 843 280 0,'0'0'409'0,"0"0"-43"15,0 0-48-15,-14-12-35 0,14 12-16 0,0 0-9 16,0 0-29-16,0 0 16 16,0-14-26-16,-11-4-25 0,13 11-13 0,0 2-25 15,1 1-19-15,4-2 1 0,1 5-31 0,-1-4-2 16,6 2-12-16,3 1-22 0,3 2-2 0,-8 0 5 15,26 11 12-15,-14 3-23 0,5 2-13 16,-4 3 11-16,-2-1 2 0,1 6-8 0,-1 2-5 16,-6-1-12-16,-2 0 12 0,-4 0-13 15,-3 0-1-15,-1-2-5 0,-5 2-1 0,-1-13-3 16,0 5-4-16,-18 21-4 0,3-21 15 0,-1 2-8 16,-1-5-3-16,-6 2 11 0,2-4-21 15,-4-2 3-15,0-1-16 0,1-3-27 0,2-4-24 0,13-2 10 16,-5 0 2-16,1 0-83 0,-14-10-32 15,15 0-35-15,7 0-14 0,1-1 18 0,4 4-228 16,0-4-68-16,16-13 35 0,-9 10 32 16,4-5 17-16,3 4 43 0,1 1 28 0,-1 4 27 15,5-5 3-15</inkml:trace>
  <inkml:trace contextRef="#ctx0" brushRef="#br0" timeOffset="332.38">1409 821 829 0,'0'-5'381'15,"0"-1"-31"-15,0-2-42 0,0 5 28 0,-5 1-34 16,3 1-12-16,0 0-34 0,-2 4-30 16,-5-1-18-16,0 3-36 0,0-4-6 0,-2 10-13 15,0 3 0-15,-3 1-13 0,0 4-13 0,-1 0-6 16,2 3 6-16,-1 2-7 0,1 3-13 15,3-3-15-15,2-2-6 0,3 5 1 0,1-4-15 16,2 0-8-16,2-3 2 0,0-9-4 0,0 4 1 16,13 18-13-16,-5-16-7 0,4-4-1 15,1-1 1-15,5-5-3 0,2-1-22 0,3-6-18 16,-11 0-31-16,3 0-47 0,8 0 7 0,28-15-124 16,-26 4-62-16,2 4 23 0,2 2-290 0,-9-3-19 15,1 3 56-15,0-2 31 0,0 3 17 16,-2 4 50-16,0-2 5 0,-1-4 41 0,0 0 37 15,0 3 4-15,1 3 38 0</inkml:trace>
  <inkml:trace contextRef="#ctx0" brushRef="#br0" timeOffset="935.99">1742 1071 320 0,'-1'-2'507'0,"-7"2"-84"16,8-1-64-16,0-1 15 0,0-4-32 15,2 6-21-15,-2-4-45 0,3 0-10 0,0 1-40 16,0-2-32-16,6 3-26 0,0-3-6 0,4 2-7 15,3 1-32-15,-9 2-17 0,7 0-13 0,17 12-1 16,-13-4-7-16,0 4-20 0,-1 0 4 16,-2 2-1-16,0 1-16 0,-4 2-3 0,-5-3 1 15,-1 3-3-15,-5 2-8 0,0-14 0 16,0 7 6-16,0 1-16 0,-16 11 7 0,8-15 0 16,-3 1-12-16,-2-5 4 0,1 1-1 0,1-2-10 15,-3 0 4-15,1-1 3 0,13-3 0 16,-10 0-4-16,0 0 1 0,1 0-14 0,2 0-7 15,-7-14-7-15,10 11-4 0,2-2 1 0,1-1 0 16,1 2-16-16,1 4 3 0,5 0-2 16,2 0-16-16,-1-1 20 0,3 1 7 0,7-2-5 15,-11 2 1-15,21 10-3 0,-6-2 16 16,-2-3-8-16,-2 2 3 0,-2 1 10 0,0 3 4 16,-1-1-7-16,0 0 2 0,-1 4-11 0,-2-2 11 15,-2-1 0-15,-2-3 6 0,-5-2 8 0,0 1 8 16,-2 0 13-16,0-7-2 0,0 0-7 15,-20 19 7-15,5-8-20 0,-4-2 12 0,-1 2-4 16,-2-4-7-16,-3 1 15 0,0-3-26 16,0 5 7-16,1-7-15 0,-1-1-22 0,-4-2-16 15,4 4 4-15,1-4-79 0,13 0-30 0,-6 0-37 16,-15-12-19-16,21 7-48 0,5-2 24 16,-6-3-256-16,8 2-4 0,2-3 51 0,2 4 9 15,0-1 40-15,18-20 36 0,-3 7 17 0,4 0 38 16,8-2 9-16,6 1 13 0</inkml:trace>
  <inkml:trace contextRef="#ctx0" brushRef="#br0" timeOffset="1258.87">2601 921 307 0,'-7'-2'421'16,"4"4"-66"-16,-3 0-35 0,1 1-39 16,3-3-8-16,-1 2-8 0,-1-2-31 0,4-1 14 15,2 2-32-15,0-1 12 0,-1 3-20 0,1-1-17 16,2-2-9-16,0 2 2 0,8 1 6 16,3-1-16-16,5-2-18 0,5 2-11 0,0 1-12 15,2 0 0-15,3-1-18 0,0-2-14 16,1 2-15-16,-2-2 2 0,-14 0-25 0,5 0-40 15,2 0-25-15,0 0-48 0,19-12 4 0,-26 9-136 16,-3-1-82-16,-4-3 23 0,-4 4-317 16,-1 3 52-16,-7 3 37 0,-4-1 34 0,-5 3 19 0,-1-1 27 15,-1 3 25-15,-6 4 22 0,-2-4 28 16,1 3 14-16</inkml:trace>
  <inkml:trace contextRef="#ctx0" brushRef="#br0" timeOffset="1451.38">2524 1165 526 0,'6'8'433'0,"2"-6"40"16,7 0-51-16,-2-2-44 0,6 0-45 15,-6 0-28-15,5 0-45 0,6 0-4 0,34-10-36 16,-25 5-26-16,-2 1-26 0,1-1-60 0,-4 0-57 16,3 1-3-16,-3-2-131 0,-6 2-73 0,-1-4 14 15,0 6-336-15,-2-1 27 0,-9 3 33 16,4 0-3-16,3 0 26 0,0 0 76 0,1 0-25 15,28 13 14-15,-9-11 29 0</inkml:trace>
  <inkml:trace contextRef="#ctx0" brushRef="#br0" timeOffset="17940.72">3530 738 360 0,'0'0'336'15,"-14"0"-70"-15,14 0-35 0,-25-14-12 0,21 14 7 16,3 2-13-16,-2-3 3 0,1-1-14 16,3 1 22-16,-1-1-32 0,1 1-36 0,-2-2-18 15,3-1 19-15,0 0-16 0,2-2-38 0,2-2-17 16,2-1-9-16,3 1-8 0,2 5-3 16,5 0-8-16,4 2 29 0,-4 6-7 0,9 3-22 15,4 3-5-15,0 5-7 0,6 7 34 16,-2 8-12-16,0 3 9 0,-3-4-10 0,-1 5-10 15,-7-4-4-15,1 1-3 0,-4-2-5 0,-4-1-14 16,-2-5 13-16,-5-3-5 0,-5 1-13 16,4-1 14-16,-4-4-13 0,-2 0-3 0,-2-5-14 15,2 4 0-15,-2-3-48 0,1-6-54 0,-2 1-17 16,0-8-16-16,0 0-46 0,-18 12-24 16,10-11-23-16,3-5 19 0,2 0-281 0,-1 0 36 15,0-4 30-15,2 0 36 0,4-1 5 0,-2 1 30 16,0-2 21-16,0-2 13 0,0-3-19 15</inkml:trace>
  <inkml:trace contextRef="#ctx0" brushRef="#br0" timeOffset="18157.3">3865 916 354 0,'-9'3'389'0,"2"4"-35"0,-3 2-50 15,0 6-28-15,0-2-13 0,-2 3-22 16,-4 1-27-16,3 2 29 0,1 0-29 0,-2 1-17 15,0 2-18-15,-3 0-18 0,0 1-18 16,-2-3-24-16,4 1-17 0,0-3-10 0,-1 1-44 16,2-2-43-16,2-6-53 0,0 0-56 0,0-4-54 15,3-5 13-15,0-1-263 0,9-1 29 16,-3-10 30-16,6-1-47 0,3-6 18 0,4-4 20 16,2-2 27-16,1-3 16 0</inkml:trace>
  <inkml:trace contextRef="#ctx0" brushRef="#br0" timeOffset="18734.33">3896 436 274 0,'-6'2'399'0,"2"4"-69"15,0-4-26-15,-4 4-19 0,0-2-48 0,6-2 5 16,-5 3-26-16,6-4-1 0,-2 0-17 0,1-2-25 16,0-2 3-16,2 2-6 0,-1 1-10 0,1-1-20 15,0-5-8-15,3 2-14 0,2-3-7 16,3 0-21-16,4-1-9 0,-2-1-19 0,8 1 1 15,-2 3 0-15,3 2-12 0,0 0-7 16,2 6 4-16,-1 0-4 0,-5 2-38 0,1 2 5 16,-2 3 4-16,0 2 5 0,-1 2-3 15,0 1-1-15,-11-2-3 0,0 5-4 0,0-1 2 16,-1-2 18-16,-10-1-10 0,1-4 5 0,1 5 1 16,-2 0 6-16,-1-4-8 0,1 2 5 0,-2-2-24 15,-2-4 17-15,2 1 7 0,0-2-15 16,-1 5 5-16,4-6-12 0,2-1 0 0,-2-1-3 15,3-3 4-15,2 3-13 0,1-3 14 0,0 0 5 16,2 2-11-16,0-1-13 0,0-1 21 16,3 1-6-16,6 0 12 0,0 5-7 0,1 0-1 15,3-7 2-15,2 1-14 0,6 1 4 0,-2-1 4 16,-1-3-15-16,4 3 21 0,-2 0-7 0,1-1 2 16,-1-1-3-16,-3 7 3 0,-9-5-15 0,3 0 1 15,1 0-57-15,-1 0-15 0,0 0-43 16,5-12-30-16,-13 8-43 0,-2 1-52 15,1-3 22-15,-1 3-284 0,-1 0 44 0,-2 0 56 16,-2 2 7-16,-2 0 17 0,3 3 52 16,-1 1 13-16,2 3 28 0,1 1-33 0</inkml:trace>
  <inkml:trace contextRef="#ctx0" brushRef="#br0" timeOffset="19482.74">4512 1110 533 0,'-1'1'328'0,"-1"-1"-34"16,0 3-22-16,-1-3-26 0,3 0-20 0,-1 1 29 16,-1-1-11-16,0-1-28 0,2 2 2 0,-1-1-20 15,1 0-1-15,-1 2-12 0,1-2-15 16,0 0-10-16,0 0-24 0,0 0-19 0,0 0 6 15,0 0-14-15,24 5 5 0,-11-3 11 0,-2-2-3 16,5 0-11-16,5 0-5 0,2 0-15 16,0 0-2-16,2 0-7 0,1 0-12 0,-1 0-8 15,23 10-8-15,-28-8-8 0,4-1 2 0,-5 2-4 16,-7-2-7-16,0 1-7 0,-2-1-13 0,-10-1-13 16,6 0-7-16,-6 0-6 0,9 0-32 15,0 2-12-15,-9-4-22 0,-2 1 10 0,0 1-124 16,1-4-42-16,-8 3-68 0,-1-6 31 15,0 2-251-15,3 1 29 0,-2-3 42 0,4-3 22 16,-1 3 48-16,-1-1 13 0,4 0 7 0,1-1 41 16,2 9 45-16,0 0-44 0</inkml:trace>
  <inkml:trace contextRef="#ctx0" brushRef="#br0" timeOffset="20010.18">5003 977 574 0,'-6'-1'355'16,"6"-3"-20"-16,-4 2-10 0,0 1-17 0,1-1-38 16,1-3 4-16,0 2-26 0,1 1-26 0,0 0-3 15,1-4-6-15,2 1-37 0,2 1-16 16,3-3-12-16,3 2-34 0,2-4 1 16,4 2-5-16,-2 1 0 0,4-2-26 0,-1 4 8 15,4 0-12-15,-11 4 0 0,6 0-2 0,23 12-23 16,-15-5-5-16,-2 3 5 0,-2 0-10 0,1 4-2 15,-2-1-5-15,-4 1-13 0,0 0 6 0,-3 1-9 16,-5 1 3-16,0-3-13 0,-5 3 10 16,-2-11-8-16,0 6 12 0,0 2-6 0,-20 11-3 15,9-14 1-15,-2 2-12 0,1-2 13 16,-5-5-9-16,2 4-9 0,-5-4-8 0,8 2-17 16,-2 1-16-16,4-6 3 0,2 0-20 0,3-2 6 15,0 2-29-15,7-3-24 0,-4 0-9 16,4-3-26-16,3-3-17 0,3-1-12 0,5 1 13 15,-1-1 3-15,1-3 1 0,0 0-11 0,2 0-8 16,2-4 1-16,1 1-4 0,5-1 17 16,-6 1-102-16,-2-4-57 0,0 0-35 15,0 1-8-15,-4 1 11 0,0 1 26 0,-1 0 40 16,-7 1 15-16</inkml:trace>
  <inkml:trace contextRef="#ctx0" brushRef="#br0" timeOffset="20280.9">5421 883 312 0,'1'-8'229'15,"0"1"29"-15,-2-1 17 0,-3 2-1 0,6 3-30 0,-2 0 24 16,1 1-20-16,-4 4-12 0,3-6-28 0,-1 4 45 15,-2 2-15-15,0 0-19 0,-3 1-14 16,0-5-8-16,0 8-7 0,-1 4-16 16,0-3-13-16,-1 2-4 0,1 2-2 0,0 0-7 15,1 2-7-15,2 2-21 0,-2-2-13 0,3 3 10 16,0 3-12-16,2 0-4 0,1-11-2 16,0 6 4-16,0 3-22 0,15 19-12 0,-8-17-9 15,-3-1 2-15,9-1-1 0,0 0-8 0,2-5 6 16,0-3-9-16,4 0-13 0,0-1 18 15,-1-1-16-15,3-2-17 0,-1-2-22 0,-10-3-39 16,5 0-34-16,4 0-45 0,21-13 11 0,-21 6-84 16,0-4-69-16,-5 0-55 0,-5 0 27 0,9-2-272 15,-1 3 16-15,-5-2 48 0,-1 0 43 16,0 0 24-16,1 3 27 0,4-1 12 0,-1 0 24 16,-3-1 46-16,8 4 10 0</inkml:trace>
  <inkml:trace contextRef="#ctx0" brushRef="#br0" timeOffset="20565.18">5786 1015 707 0,'-4'3'366'15,"3"-1"18"-15,-1-6-51 0,-2 5-44 0,1-1-14 16,6 1-31-16,0 1-11 0,0 0 3 15,9 0 4-15,-1-3-22 0,2 3-8 0,-4-2-25 16,7 0-3-16,4 0-23 0,2 0-10 0,1 0-15 16,-1 0-18-16,2 0-12 0,1 0-14 0,-2 0-30 15,-3 0-35-15,1 0-52 0,13-10 3 16,-18 4-131-16,-2 2-86 0,-6-3 26 16,3 2 21-16,0-1-350 0,-4 4 40 0,4-3 36 15,-2 1 88-15,3 0 26 0,4-3 24 16,3-2 24-16,-1 5 18 0,5-10-1 0</inkml:trace>
  <inkml:trace contextRef="#ctx0" brushRef="#br0" timeOffset="20915.59">6248 806 806 0,'-3'-4'374'0,"-5"-3"-57"0,5 3-40 15,-2 4-35-15,3-1 88 0,0-6-21 0,0 7-24 16,2-7-44-16,4 5-16 0,0-2-24 16,9 0-20-16,-1-1-28 0,6 0 5 0,3-3-18 15,2 5-10-15,3 4-9 0,0 0-10 16,-3 1-12-16,3 2-7 0,2 7-2 0,-1 1-12 16,-4 2-2-16,1 3-16 0,-7 3-1 0,-1 1-2 15,-4 1-4-15,1 2-15 0,-9-2 1 16,-4-10-3-16,0 4 6 0,-14 21-17 0,6-17 12 15,-2-3-8-15,-4-1-8 0,1-3 1 0,-3-1-12 16,2-3-14-16,0-4-41 0,2-2-23 16,4-3 6-16,8 0-88 0,-8 0-40 0,-7-15-42 15,14 5-39-15,4-1 26 0,-3 3-236 0,10-11-16 16,-2 4 22-16,2 1 47 0,6-1 40 0,-5-2 18 16,3 0 25-16,2 2-4 0,-1-3 10 15,9 2 18-15</inkml:trace>
  <inkml:trace contextRef="#ctx0" brushRef="#br0" timeOffset="21171.27">6743 725 638 0,'-1'2'420'0,"-5"-4"-52"0,-1 2-48 15,-3 1 43-15,4 1-56 0,-6 2-5 0,-2 1-18 16,2 4-29-16,-3 7-15 0,3-2-11 16,1 2-17-16,-1 4-25 0,1 1 3 15,0-2-22-15,3 1 6 0,1 2-24 0,3-4-7 16,2 3-21-16,2-2 5 0,0-11-17 15,0 6-3-15,16 13-29 0,-9-13-9 0,1-2-6 16,4-2 3-16,3-3-5 0,-7-7-20 0,9 0-52 16,3 0-29-16,6 0-51 0,3 0 9 0,33-13-103 15,-29 5-68-15,-1-5-77 0,-1 6 30 16,2 0-252-16,-6-3 29 0,3 3 36 0,-6-6 35 16,6 4 71-16,-11 1 0 0,3-1 40 0,1 2 1 15,2 0 3-15,-9 2 29 0</inkml:trace>
  <inkml:trace contextRef="#ctx0" brushRef="#br0" timeOffset="21828.02">7080 805 666 0,'-3'0'416'0,"0"-3"-60"15,-3 3-37-15,3 0-42 0,2 1-32 0,3 5-11 16,-3 2-26-16,1 3 38 0,0 5 12 0,0-7-14 15,0 5 11-15,0 4-13 0,0 0-16 16,0 5-8-16,12 18-19 0,-8-19-10 0,-2-3-38 16,0-3 5-16,0-1-43 0,2-3 2 0,-4-12-5 15,0 8-21-15,0-3-13 0,0-5 17 16,0 0-18-16,0 0-9 0,0 0-3 0,5 5 1 16,-5-13-2-16,2-1-16 0,-6-3-21 15,8 2-2-15,-4 1-12 0,12-17-10 0,-9 5-13 16,4-2-12-16,-1 3-7 0,1 1 3 0,5 6 5 15,-2-4-5-15,0 2 1 0,0 5-3 16,4-1 16-16,1 5-10 0,-3 0 6 0,0 3-7 16,2 3 13-16,-7 0-3 0,3 0 8 15,16 15 3-15,-12-1 8 0,0-4 9 0,1 6-8 16,0-1 23-16,-2 3 2 0,-3 1 2 16,-1-5-9-16,-2 6 18 0,-1-7-5 0,-4 0-7 15,-1-3 2-15,-1-2 19 0,0-8-13 0,0 7 25 16,-11 2-11-16,4-4 0 0,-2-3-16 15,0-4-1-15,2-1 1 0,-3-3 8 16,0 2-3-16,-1-3-21 0,3 0 0 0,3-5-3 16,-2 2 0-16,4 1 5 0,1 0-8 0,1-2-3 15,1 11 4-15,0-9-3 0,0-1-11 0,18-10 6 16,-7 10-16-16,5 1 18 0,-2 0-13 16,4 0 14-16,2 3-7 0,1-2-3 0,4 4-10 15,-13 4 19-15,9 0-10 0,2 0 12 16,3 0-29-16,-2 0 24 0,2 0-14 0,24 8-3 15,-29-3 13-15,-4 4-6 0,-4 2-3 0,-8 0 14 16,3 1-4-16,-5 0-1 0,-3-5-1 0,0 1 6 16,0 1-9-16,-13 12-1 0,5-12-4 15,0 2-35-15,-3-6-31 0,-2 2-29 0,0-1-47 16,1-2 14-16,2 0-100 0,2-3-31 16,2-1-30-16,6 0-39 0,0 0 29 0,-13-16-189 15,17 10-37-15,6-4 32 0,3-4 36 16,2-7 57-16,2 4 25 0,0-1 23 0,3-2 6 15,3 4 57-15,-6-2-2 0</inkml:trace>
  <inkml:trace contextRef="#ctx0" brushRef="#br0" timeOffset="22116.79">7754 828 898 0,'0'0'342'15,"-3"6"-14"-15,-2 0-41 0,1 3 55 0,0 5-10 16,-3 0-4-16,3 1-22 0,-1 2 6 16,1 0-16-16,2-1-11 0,2-7-10 0,0 4-26 15,0 0-16-15,15 18-10 0,-7-18-24 16,2 1-23-16,3-3-1 0,2-4-21 0,1-1-11 15,1-4-14-15,-1 0 3 0,-7-2-14 16,7 0-16-16,22-16-9 0,-15 6-24 0,-3-2-7 16,2-3-6-16,0-3-36 0,-4 2-44 0,0-3 2 15,-3-1-18-15,-3-1-20 0,-5 2 12 16,-2 6-9-16,-1-2 11 0,-4-1-13 0,0 16 8 16,-11-22-4-16,0 14-4 0,-5 4-24 15,-3 2 1-15,-4 1-30 0,11 1-18 0,-3 0 10 16,-24 15-47-16,17-8-62 0,0 3-34 15,1-4-27-15,8 0 27 0,2 1-250 0,4 3-3 16,4-3 76-16,3-7 8 0,15 10 29 0,3-8 0 16,7 1 25-16,8 0 47 0,9 1 7 0,-5-2 7 15</inkml:trace>
  <inkml:trace contextRef="#ctx0" brushRef="#br0" timeOffset="22430.12">8394 887 628 0,'15'-6'365'16,"-4"-2"-37"-16,0 0-34 0,-4-2-20 0,-1-1-14 15,-1 1-32-15,-2 1 51 0,0 0-7 0,-3-7-26 16,-2 7-14-16,0 1-6 0,-3 1-24 0,0 0-20 16,-2-1-6-16,-5 3-27 0,2 2-2 15,-6 6-18-15,-3 7-13 0,1-5-11 0,0 2-3 16,0 3-7-16,-5 1-8 0,7 3-13 0,3 4 2 16,-2 0-2-16,5 3-18 0,-1-1 14 15,4 0-20-15,5 1 15 0,2-1-10 0,0-12-5 16,0 6-2-16,17 14-17 0,-5-14 6 15,3-6-3-15,2 0-10 0,4-4 9 16,-3-3-36-16,-6-1-23 0,2 0-30 0,24-18-30 16,-17 6-13-16,0-1 9 0,-2-3-79 0,-2-2-29 15,-3 1-11-15,-1-2-6 0,-5-6-27 0,-1-4-20 16,1 3 25-16,-2-10-127 0,-3-1-68 0,-3 20 32 16,0-6 31-16,-11-37-42 0,3 28 60 15,0-3 32-15,-2 9 102 0,-4 1 151 0,5 3 5 16</inkml:trace>
  <inkml:trace contextRef="#ctx0" brushRef="#br0" timeOffset="22652.71">8442 492 1329 0,'-12'-15'162'15,"2"2"15"-15,-6 1 23 0,8 4 0 0,-4 0 10 16,5 3 18-16,3 1-27 0,1 1-12 0,2 0-6 16,-2 6 4-16,1 1-20 0,2 5 20 15,0 3 4-15,2 7 9 0,3 9 36 0,3 3-5 16,2 5 25-16,-2 2-26 0,7 3-25 16,6 1 37-16,-4 2-16 0,2-1-30 0,0-4-5 15,-3 0-22-15,0-2-14 0,-2-5-3 0,0-2-39 16,-3-4 10-16,-5 1-51 0,6-8-27 0,0 3-4 15,1-3-121-15,1-4-43 0,-3-1-48 16,8-4 15-16,-3-5-141 0,1-3-75 16,-7-2 35-16,7 0-271 0,7 0 53 0,23-17 47 15,-23 6 23-15,3-7 36 0,-1 2 32 0,-4-2 26 16,3-1 4-16,0 0 61 0,-2 3 20 16,-4 0-34-16,-4 3-4 0</inkml:trace>
  <inkml:trace contextRef="#ctx0" brushRef="#br0" timeOffset="22859.76">9035 865 471 0,'-1'-5'488'0,"2"5"-84"0,-2 2-57 0,2 1-10 16,-1 3-1-16,2 3-26 0,-1 5 1 0,-1-5-2 16,9 17 6-16,-4 1-19 0,1-2-28 0,2 4-16 15,2 3-30-15,-10-1-4 0,4 1-32 16,-1-2-14-16,-3-17-14 0,0 6-11 0,0-2-52 16,0 0-9-16,0-4-50 0,0-1-37 15,0-4-50-15,0-2-38 0,0-6 8 0,-11 16-129 16,4-17-37-16,-2-5-40 0,6-2 26 0,0-2-266 15,-1-3 3-15,4-3 40 0,-2-4 69 0,1-2 11 16,1 10 29-16,0-7 22 0,0-5 17 16,0-2 19-16,0-1 6 0</inkml:trace>
  <inkml:trace contextRef="#ctx0" brushRef="#br0" timeOffset="23112.94">9035 819 307 0,'-2'-10'512'15,"-1"-3"-107"-15,3 13 25 0,0-11-50 16,12-8 2-16,-8 9-30 0,0 0-14 0,4 0-34 15,4 6-24-15,0-5-9 0,-1 1-23 16,7 3-35-16,1 4 6 0,0 0-21 0,3 3-2 16,1 6-33-16,0 4 1 0,2 6-19 0,-1 4 5 15,-3-1-16-15,-1 3-1 0,-8-3-25 16,-2 3-5-16,-3-2-14 0,-3 1-13 16,-4-2-6-16,0-12-7 0,0 5-6 0,-21 10-34 15,8-12-45-15,-8-2-57 0,-9-4-87 0,-7 1 15 16,-7-2-212-16,18-5 32 0,-13 0-299 15,-8 0 43-15,-5 0 64 0,-58-14 37 0,54 8 38 16,2-3 19-16,2 2 50 0,1-4 16 16,2 4 52-16,-3 4 17 0,-5-2 11 0,23 5-35 15</inkml:trace>
  <inkml:trace contextRef="#ctx0" brushRef="#br0" timeOffset="24026.93">2501 1872 312 0,'0'0'323'15,"0"0"-47"-15,0 0-15 0,0 0-22 0,0 12-12 16,0-12-8-16,0 0 10 0,0 0-19 16,-19 24-20-16,19-22-21 0,1 1 58 0,0-1-36 15,1 0 20-15,0 1 10 0,1 0-20 16,1-1-1-16,2 0-11 0,13 3-2 0,-1-3-11 16,3 1-9-16,3-1-4 0,0-2-31 0,5 2-9 15,-15-2-15-15,8 0-16 0,5 0-3 16,1 0 5-16,0 0-17 0,0 0-15 0,28 9 2 15,-31-5-30-15,-2-2-35 0,-4-2-17 16,-3 0-36-16,-10 0 5 0,3 0-132 0,-1 0-45 16,-2 0-85-16,-6 0 28 0,7 0-269 0,-7 0 43 15,0 0 38-15,11-8 34 0,-13 6 17 16,-2 2 58-16,-1-2 16 0,0 2 16 0,-1 1 14 16,-1-1 10-16</inkml:trace>
  <inkml:trace contextRef="#ctx0" brushRef="#br0" timeOffset="24268.57">2605 2155 241 0,'-4'7'495'0,"3"-2"-105"0,0-1-3 16,2 0 14-16,0 0-13 0,1 1-26 16,3-3-9-16,10 6-36 0,3-4-26 0,3 1-13 15,2-1-31-15,3-2-35 0,1-1-26 0,2-1-16 16,0 0-18-16,-13 0-9 0,4 0-28 0,4 0-44 15,1 0-41-15,0 0-56 0,21-9 3 16,-28 6-133-16,-4 1-48 0,-2-1-62 0,-3-1 26 16,-2 1-270-16,0 2 40 0,-1 0 35 0,-2-2 15 15,-1 3 14-15,-3 0 26 0,0 0 25 16,0 0 22-16,7 0 12 0,0 0 49 0</inkml:trace>
  <inkml:trace contextRef="#ctx0" brushRef="#br0" timeOffset="25279.35">3682 1829 526 0,'0'-14'384'0,"0"14"-88"0,0 0-47 15,0 0-10-15,0 0-20 0,0 0-15 0,0 0-32 16,-10 0 5-16,3 11-32 0,-3 2 12 16,8 0-5-16,-5 1-46 0,2 1-1 0,1 0-13 15,0 1-2-15,2-5-5 0,0-2 13 16,2-2-38-16,0 2 5 0,0-9 7 0,0 0-7 15,0 7 31-15,0-7-20 0,0 0-18 16,14 13 27-16,-8-11-15 0,4-1-3 0,10-1-4 16,-8 0-31-16,5 0-8 0,3 0 18 15,2 0-31-15,0 0 15 0,2 0 4 0,-2 0 0 16,-1 0 0-16,-1 0-28 0,16 7 20 16,-21 0-1-16,-8 1 1 0,3 4-19 0,-2-3 12 15,-4 3 41-15,-4-2-18 0,1 0 26 0,-1-10-21 16,0 12 2-16,-16 16-1 0,7-13-15 15,-4-5 6-15,-3 2 6 0,-4 0-21 0,2 1-3 16,-3-4-38-16,1 1 1 0,0-3-91 16,1-2-59-16,-1-5-32 0,11 0-48 0,-3 0 25 15,-14-17-288-15,16 7 41 0,2-4 31 0,3 2 28 16,1-4 39-16,2 0 21 0,1 2 57 16,0-6 16-16,1 11 12 0</inkml:trace>
  <inkml:trace contextRef="#ctx0" brushRef="#br0" timeOffset="25531.52">3656 1853 785 0,'-4'-1'431'0,"1"0"-24"0,2 0-56 15,-1 0-38-15,2 0-31 0,0 0-34 0,2-1-13 16,3-1-10-16,11-4-33 0,0 2-15 0,7-1-21 15,-3 3 1-15,2 0-34 0,0-1 1 16,1 1-29-16,-2-2-4 0,0 3-42 0,-1 0-34 16,-4 1-2-16,-3 1-127 0,-2-2-71 0,0 0-53 15,-2 1 20-15,-2-1-285 0,-2-1 51 16,1 1 32-16,-2-2 28 0,1 2 22 0,8-7 20 16,1-2 28-16,-2-1 29 0</inkml:trace>
  <inkml:trace contextRef="#ctx0" brushRef="#br0" timeOffset="26023.02">4071 1615 809 0,'-5'0'389'0,"0"1"-43"0,0-2-45 15,-1 0 33-15,1 0-11 0,1 1-24 16,1 0 1-16,-1-3-16 0,1 3-10 0,1 0-19 15,0-1-33-15,0-1-20 0,1 0-26 0,2-1-15 16,1-1-26-16,2 2-8 0,7-8-10 0,4 4-11 16,2-2-13-16,2 5-21 0,2 1-12 15,-1 2 15-15,-9 0-24 0,5 0 0 0,20 10-5 16,-16-2-16-16,-5 5 6 0,-1-1-9 16,-4-2 0-16,-5 5-15 0,2 2 11 0,-5-2-3 15,-2 3-3-15,0-10-3 0,-12 13-5 0,7-4 6 16,-2 0 2-16,-2-2-4 0,-2-4-7 15,-1-1 9-15,-1-2 0 0,3-1-5 0,-2 0-7 16,1-3-3-16,4 0 2 0,0-1 5 16,0 0-9-16,2-2 2 0,1 1-14 0,2-2 8 15,-1 0-1-15,2 0-2 0,1 0-4 0,0 0 8 16,0 0-4-16,8 0 3 0,-2 0 3 0,1 0-4 16,0 0 2-16,12-2-1 0,-9 2 7 15,6 0-13-15,2 0 12 0,27-10 4 0,-21 8-4 16,1 1-2-16,-1-1-3 0,-1 0-4 15,-3 0 0-15,-2-1-33 0,-6 1-28 0,-1 1-43 16,-3 1 13-16,-2-2-120 0,-3 0-59 16,1 2 24-16,-2 0-309 0,-1 0 48 0,-1 0 38 0,0 0 35 15,0 3 37-15,0 0 28 0,0-1 24 16,0 2 10-16,3-2 9 0,8 8 73 16,-3-3-18-16</inkml:trace>
  <inkml:trace contextRef="#ctx0" brushRef="#br0" timeOffset="26303.27">4711 1988 550 0,'-1'2'543'0,"1"0"-88"16,0 3-28-16,0-4-51 0,1 2-29 0,-1-1-24 15,2 0-7-15,2 0-6 0,1-1-3 16,1-1-23-16,11 4-26 0,2-2-28 0,2-2-25 15,-2 3-8-15,3-3-27 0,4 2-17 0,-3-1-15 16,1 0-12-16,0 0-12 0,-2 1-19 16,-2-1-52-16,-5 0-32 0,-3-1-51 0,-12 0-56 15,10 0 9-15,-2 0-136 0,0 0-63 16,-8 0 27-16,10 0-328 0,3-12 54 0,-8 11 31 16,-1-3 44-16,2 2 31 0,5-7 31 0,-2 4 36 15,-1 0 29-15,7 0 26 0,0-2 12 0,4 2 18 16</inkml:trace>
  <inkml:trace contextRef="#ctx0" brushRef="#br0" timeOffset="28872.6">5504 1890 577 0,'-14'0'352'0,"-2"-35"-34"16,15 28-37-16,-1-1-4 0,1 3 9 15,0 2-58-15,1-1-32 0,0 4-28 0,-2-2-19 16,2 2 2-16,0 4-13 0,0 1-17 0,2 13-10 16,-1 1-13-16,-1-10 53 0,8 27-9 15,-5-11-11-15,0-3 4 0,-3-10-21 0,0 5-1 16,0 4-8-16,0-1-5 0,0 3-11 0,0-2-11 16,0-1 1-16,0-1-11 0,0-3-20 15,0-2 13-15,0-2-5 0,-8 14-15 0,3-15 0 16,-1-2 4-16,1-2-8 0,0-3-8 0,1 1 9 15,-3-1-9-15,3-1 4 0,0-1-4 16,0-2-5-16,4 0 2 0,0 0-17 0,0 0 12 16,0 0-10-16,-7 0 0 0,0-9-1 0,10 5 4 15,0 2-9-15,1 0 4 0,10-6 3 16,0 1-11-16,1 2 11 0,4-1-3 0,2 0-6 16,-2 2-1-16,3 0-5 0,-2 0 10 0,-1 2-7 15,0-2-5-15,-2 2-25 0,-4-2-28 16,-3 3 6-16,-3 0-69 0,1 1-11 0,-2-3-37 15,-1-1-35-15,-2 1-41 0,1-1 26 0,-1 1-145 16,-2-2-88-16,0 0 33 0,0 0 33 16,-1 1-31-16,0 4 19 0,0-10 33 0,0-1 37 15,-11-7-10-15,7 10 41 0</inkml:trace>
  <inkml:trace contextRef="#ctx0" brushRef="#br0" timeOffset="29088.67">5613 2009 224 0,'-3'-2'465'0,"0"0"-81"0,1 0-26 0,0 1-55 16,-1 1-4-16,1-2-37 0,1 2-30 15,1 2-29-15,0 1 43 0,0 0 1 0,1 3 0 16,4 11 5-16,1-2-9 0,1 3-16 16,1 2-21-16,-2 0-8 0,4-1-20 0,-3 1-32 15,-1 0 2-15,-1-4-22 0,1 1-7 16,-1-3-18-16,-2-2-17 0,-2-3-41 0,1-1-45 16,-1-3-46-16,1 0 4 0,-1-1-132 15,0-1-39-15,-1-2-57 0,1 1 24 0,-1-2-259 16,0 0-1-16,0 0 19 0,0 0 55 0,0 0 31 15,0 0 8-15,0 0 26 0,2 4 49 0,2-6 15 16,0 0 6-16</inkml:trace>
  <inkml:trace contextRef="#ctx0" brushRef="#br0" timeOffset="33522.99">6251 1934 409 0,'-14'0'351'0,"14"12"-47"0,0-12 4 16,0 0-3-16,0 13-16 0,-25 4-35 0,22-13 1 15,0-1-14-15,-1 2-23 0,2-3 5 0,0 1-19 16,1 1-9-16,0-2-38 0,0 1-2 16,1-3-20-16,0 0 14 0,0 0 1 0,0 0 2 15,24 15 6-15,-6-15-15 0,5 3-9 16,5-2-22-16,-1 1-10 0,-12-2 1 0,5 0-9 16,6 0-26-16,1 0 10 0,1 0-25 15,25-9 7-15,-30 9-25 0,-12 0 2 0,4 0-21 16,2 0-19-16,-3 0-27 0,-1 0-32 0,-3 0-8 15,-1 0-19-15,1 0 8 0,-3 0-50 16,-1 0-31-16,-6 0-18 0,0 0-17 0,8 0-30 16,-8 0-24-16,0 0 23 0,14-9-230 0,-13 6-24 15,-1 3 32-15,0-2 33 0,0 0 42 0,2-1 7 16,-1 0 38-16,2 1 4 0,2 0 60 16</inkml:trace>
  <inkml:trace contextRef="#ctx0" brushRef="#br0" timeOffset="33928.73">7044 1709 684 0,'2'-3'416'0,"-3"2"-61"16,0 1-40-16,-2 3-22 0,1 2-35 0,1 1 14 15,-2 13-15-15,-1 2-17 0,1 1-9 16,0 3-27-16,2 1-9 0,1-12-15 0,0 6-16 15,0 2-12-15,0 3-15 0,0-2-11 0,0 0-12 16,0-2-12-16,0-1-11 0,0-1-13 0,0-2-8 16,0-2-2-16,0-3-4 0,0-4-3 0,-10 8 3 15,9-11-7-15,-2-1-6 0,-5 6-7 16,1-5-1-16,3-3 2 0,-1 0-15 0,1-3-5 16,0 1-15-16,1-2-2 0,3 2 7 0,0 0-9 15,-5-8-4-15,5 4 3 0,1 0-11 16,1 0 8-16,3 1-3 0,8-6-2 0,3-1 6 15,2 2 0-15,1 0-15 0,5 0 11 0,0 3-9 16,-1-2 6-16,0 4-18 0,0-4-8 16,0 2-16-16,-3 2-20 0,-2-1-19 0,-4 3 9 15,6-1-73-15,-9-2-17 0,-2-1-42 16,-2 0-33-16,-1 0 25 0,-3 0-187 0,0 0-91 16,-2 1 37-16,1-1 32 0,-1 0 29 15,2 1 27-15,-3 4 24 0,0 0 22 0,0-7 12 16,0 7 3-16</inkml:trace>
  <inkml:trace contextRef="#ctx0" brushRef="#br0" timeOffset="34152.83">7225 1863 568 0,'-3'-1'409'15,"1"0"-65"-15,0 1-3 0,1 1-46 0,0 1 15 16,0 5 24-16,1 1 4 0,1 11-13 16,-1-9-6-16,0 6-23 0,0 4-14 0,12 24-17 15,-8-19-24-15,1-1-41 0,0-1-5 16,-1-1-4-16,0 0-35 0,1-3-31 0,0-1 3 15,-3-2-50-15,1-4-27 0,-2-4-49 0,0-1-52 16,0-2-69-16,2 0 13 0,-2-3-127 0,0 0-67 16,0-2 27-16,1 1-290 0,-2-1 46 15,0 0 40-15,0 0 27 0,27-15 18 0,-11 3 58 16,1-3 8-16,0-1 41 0,3 1 29 16,2-2 4-16</inkml:trace>
  <inkml:trace contextRef="#ctx0" brushRef="#br0" timeOffset="34739.39">7701 1835 973 0,'1'4'381'15,"0"2"29"-15,0 1-33 0,3 10-27 0,-4-9-25 16,0 4-27-16,0 2-30 0,0 1-18 16,0 1-35-16,0-1-14 0,0-2-16 0,0-2-20 15,12 4-15-15,-12-11-19 0,1 1 15 0,0-2-14 16,-1-1 10-16,0-2-27 0,0 0 4 0,-2 3-25 15,0-6-7-15,0 1-20 0,0-3 5 16,0-1-31-16,-3-10-6 0,2-1-11 16,3 0 10-16,0 6-13 0,0-3 11 0,0-2-15 15,15-13 0-15,-4 15-7 0,1 2 2 16,4 4-2-16,0 1 1 0,4 0-12 0,0 5 15 16,-8 2-10-16,5 0 12 0,25 14-2 0,-21-7 13 15,2 4 14-15,0 0 0 0,-4 0-7 16,-1 3 6-16,-3-2-6 0,-3 1 9 0,-2-1-18 15,0-1 16-15,-4-2-8 0,-4-2 6 0,0-1 4 16,0 0-5-16,-2-6 6 0,0 0 2 16,0 0 0-16,0 6 1 0,-12 1 3 15,7-7-12-15,-1-3-3 0,1 3 4 0,-6-8-5 16,3 2-2-16,1 1-6 0,1 0-3 0,2-2-3 16,0 3-1-16,1-2 13 0,3 1-3 15,0 5-26-15,0-10-1 0,17-9 1 0,-3 5 10 16,1 1-11-16,4-1 0 0,2 3-7 0,1 0 5 15,0 4 8-15,2 2-14 0,-1 3 0 16,1 2 37-16,-13 0 12 0,5 0-26 0,20 10 18 16,-17-3-5-16,-4 2 4 0,-3 2-11 15,-2 0 11-15,-1 1-18 0,-6 0 9 0,1 1-10 16,-3-1 3-16,-1-12-6 0,0 10 18 0,0 1-46 16,-17 15 1-16,9-15-46 0,-2-3-42 15,-2-4-49-15,3-1-58 0,1-1 20 0,8-2-115 16,-7 0-71-16,-1 0-37 0,-1-12 35 15,8 7-227-15,2-2 43 0,10-13 55 0,3 1 18 16,3-1 66-16,5 0-3 0,-2 2 58 0,-2 1 21 16,4 0 10-16,-3 0 27 0,-2 2 10 15</inkml:trace>
  <inkml:trace contextRef="#ctx0" brushRef="#br0" timeOffset="35022.64">8412 1781 241 0,'9'-6'50'0,"0"1"279"16,-4 0-16-16,-3 3-32 0,-1 2-5 16,0 0 11-16,-1 2-10 0,0 3-36 0,-2-2 65 15,1 4 3-15,0-2-12 0,-2 12-6 0,0 1-17 16,2 0-10-16,1-11 2 0,0 3-22 0,0 1 8 15,0 3-49-15,0-2 12 0,13 15-28 16,-6-14-26-16,0-4-1 0,0-4-16 0,5 3-13 16,0-6-15-16,0-2-13 0,-12 0-12 15,14 0-10-15,17-9-8 0,-13 1-10 0,-2-1-20 16,1-3-2-16,-2 0-34 0,-1-1-17 0,-2-6-27 16,0 3-3-16,-1-4-13 0,-6 2-11 15,1-1-3-15,-3 3 7 0,-1 3-8 0,-2 5 0 16,0 0-15-16,-16-12-1 0,8 15-14 0,-1 3 6 15,-4 2-30-15,5 0 14 0,-5 0-44 0,-20 16 10 16,17-9-30-16,1 3-12 0,2-2-40 16,1 0-34-16,5-1 27 0,0-3-126 0,3 1-95 15,1-2-19-15,3-3 36 0,0 0 27 16,0 0 16-16,30 8 26 0,-3-8 20 0,3 1-15 16,-14-1 16-16</inkml:trace>
  <inkml:trace contextRef="#ctx0" brushRef="#br0" timeOffset="35317.94">8983 1773 527 0,'14'-5'371'0,"-4"1"-47"16,-1 0-35-16,-3-1 10 0,-2-1-37 0,-1 1 12 16,1 0 1-16,-3 0-16 0,0 1 7 15,0-3-26-15,-1 7-5 0,0 0-19 0,0-9-19 16,0 3-19-16,-19-10-21 0,7 9-7 0,-2 2-16 16,3 2-24-16,11 3-2 0,-14 0-12 0,-17 15-12 15,16-4-7-15,0 3-1 0,2 3-18 16,1 0 3-16,3 2-7 0,1 0 1 0,5 0-9 15,1-1-2-15,2-9-3 0,0 3 0 16,14 14-8-16,-5-15-9 0,1 0 6 0,1-2-18 16,2-5-2-16,-13-4-23 0,12 0-24 0,18-10-29 15,-15 0-25-15,1 0 7 0,1-4-90 0,-3-2-24 16,-3-4-3-16,3-2-47 0,-5-1-15 16,1 0 25-16,-4-3-126 0,-1-3-38 0,-3 0-55 15,-1-1 34-15,0 0 27 0,-1 15 15 0,0-3 42 16,0-4 80-16,-13-18 134 0,7 20 11 0</inkml:trace>
  <inkml:trace contextRef="#ctx0" brushRef="#br0" timeOffset="35534.64">9046 1467 1232 0,'-9'-15'210'0,"0"4"11"16,0 1 26-16,3 2 2 0,0 4-16 0,2-1-36 16,-2 1-22-16,2 3 44 0,0-1-6 15,2 2-2-15,2 0-17 0,0 0 15 0,0 0-7 16,-10 12-1-16,9-5 17 0,4 11 3 0,-3-4 3 16,12 22-11-16,-5-9-24 0,5 0 34 0,-2 1-15 15,3 1-21-15,0 0-34 0,-2-1-1 16,6-2 0-16,-5-4-23 0,1 2-60 0,0-1-6 15,0-2-72-15,2-3-20 0,0 0-29 16,-2-3-33-16,-3-5-53 0,5 1 12 0,-4-6-113 16,-3-5-45-16,-8 0-45 0,14 0 30 15,14-14-227-15,-13 4-6 0,-1-1 37 0,-2-1 36 0,-1-4 18 16,-1 1 32-16,-2-2 27 0,-1 0 23 16,1 0 15-16,-1 5 9 0,-5-5-3 0</inkml:trace>
  <inkml:trace contextRef="#ctx0" brushRef="#br0" timeOffset="35733.68">9353 1676 353 0,'0'-9'370'0,"1"4"-19"16,-2 1 14-16,2-2-48 0,-1 3 30 0,0 1-43 15,-1 2-4-15,0 2 12 0,0 1 15 0,-4 11 6 16,2 3-31-16,1 3 4 0,0 6-10 16,1 0-30-16,1-11 4 0,0 7-13 0,0 4-25 15,0 5-31-15,0 1-9 0,0 2-33 0,12 35-3 16,-9-34-29-16,0-3-24 0,-1-3-34 0,2 3-7 16,-3-5-108-16,2-2-27 0,-1-8-32 15,0-3-28-15,-2-4-44 0,0-10 18 0,0 0-184 16,0 0 31-16,-1 8-313 0,2-11 53 15,-1-1 53-15,1-1 61 0,1-12 25 0,2 0 22 16,-3-6 34-16,2-3 13 0,0-3 30 16,-3 0-9-16,0 14 45 0,0-9-28 0</inkml:trace>
  <inkml:trace contextRef="#ctx0" brushRef="#br0" timeOffset="35989.85">9410 1727 264 0,'-1'-10'634'0,"1"2"-119"0,-1 1-36 16,0 0-34-16,0 0-27 0,0 2-31 0,1 5-60 15,0 0-36-15,0-12-32 0,11-14-16 16,-1 16-23-16,3-1 13 0,3 2-20 0,5 2-23 16,0 3-27-16,-10 4-2 0,8 0-18 15,24 11-13-15,-16-5-13 0,-5 5 12 0,-1 3-23 16,-4 2-31-16,-2-2 3 0,-6 3-3 0,-4 2-7 16,-3 0-2-16,-2-11-14 0,0 5-35 0,-16 18-20 15,2-15-29-15,-3-2-43 0,-6-3-66 16,-2 2 12-16,-3-8-164 0,-2 3 27 0,2-2-332 15,-3-3 50-15,13-3 48 0,-7 0 41 16,-6 0 35-16,-1 0-28 0,-1 0 50 0,-2 0 11 16,0 0 42-16,-2 0 34 0,-2 0 8 0,-4 0-3 15</inkml:trace>
  <inkml:trace contextRef="#ctx0" brushRef="#br0" timeOffset="36798.01">2620 3133 789 0,'0'0'370'0,"0"0"-21"16,0 0-45-16,0 0 16 0,0 0-27 15,0 0-24-15,0 0-18 0,0 0-28 0,0-13-19 16,0 13-9-16,0 0-15 0,0 0 0 15,24-20-24-15,-5 16-21 0,3 3-12 0,1-3-10 16,2 1-9-16,0 2-24 0,0 1 9 0,-13 0-18 16,7 0-40-16,1 0-32 0,1 0 0 15,1 0-110-15,-3 0-51 0,-4 0-50 0,12 9 21 16,-18-7-268-16,-4 0-16 0,-1-1 50 0,-1 1 7 16,-1-1 25-16,-2 1 11 0,-2 1 69 15,1 0-6-15,-3-2 17 0,-3 11-20 0</inkml:trace>
  <inkml:trace contextRef="#ctx0" brushRef="#br0" timeOffset="37021.1">2723 3332 421 0,'-3'3'422'0,"1"0"-41"0,2 1-56 16,0-1 58-16,3 2-16 0,0-3-7 15,4 1-6-15,11 2-32 0,1-2-35 0,4 0-29 16,0-2-34-16,-9-1-19 0,6 0-22 15,3 0-28-15,1 0-20 0,1 0-57 0,0 0-57 16,-1 0-58-16,-4 0 3 0,3 0-125 0,-1-6-72 16,2 6 24-16,22-14-291 0,-21 9-6 15,0 0 52-15,1 0 33 0,2 0 32 0,-1-3 19 16,3-2 53-16,3-2 18 0,3-3 16 0,3 0-54 16</inkml:trace>
  <inkml:trace contextRef="#ctx0" brushRef="#br0" timeOffset="37581.09">3812 3062 212 0,'-1'-1'480'0,"-3"0"-77"16,2 2-59-16,-1-1-20 0,-1-1-43 16,-1 1 15-16,1 0-15 0,-1-1-11 0,-1 0-24 15,0-2-13-15,0 3-14 0,1-3-14 0,-1 1-24 16,1-2-13-16,0 0-25 0,-4-5-5 15,4-1-24-15,1 2-6 0,2 0-12 0,2 8-5 16,0-8-23-16,0-3 7 0,18-12-12 0,-5 9-5 16,1 2-15-16,3-1 3 0,1 6-4 15,0 0-6-15,3 5-2 0,-12 2-4 0,7 0-5 16,22 13-4-16,-16-2-1 0,-1 3 2 0,-3 3-2 16,0 2 9-16,-5 0 1 0,-3 3-6 15,-4-2 1-15,0 2 1 0,-3 2-4 0,-3-12 0 16,0 5 4-16,-14 25-3 0,4-19 1 0,-2 1-1 15,-1-2-6-15,-5-3-12 0,2-2 10 0,-3 1 1 16,0-2-5-16,-3-2-14 0,-1-2-13 16,0-1-13-16,2 1-14 0,-4 0 0 0,0-4-8 15,2 3-6-15,5-1 5 0,1-5 11 16,6-1-5-16,0-1-8 0,5 0 22 0,0-3 10 16,3 1 4-16,3-1 0 0,0 0 1 0,0 0 18 15,-2-9 9-15,6 5 4 0,7-8 7 16,3 0 20-16,1 2-2 0,5 0 6 0,1-2 12 15,0 4-8-15,4-1-2 0,-3 1 13 0,2 4-4 16,-1 0-12-16,-11 4 3 0,5 0-17 0,2 0 11 16,-4 0-15-16,19 12-5 0,-19-8-2 15,0 1-2-15,-5 0-19 0,-1-1-30 0,-4 2-32 16,1-4-23-16,0 0 10 0,-1 2-83 16,2-3-34-16,-1 1-24 0,-3-2-74 0,-3 0 27 15,0 0-253-15,26-11-5 0,-13 3 43 0,1-4 34 16,0-4 32-16,-3-1 41 0,1-3-1 0,1 0 48 15,-5 0 28-15,0 0-1 0</inkml:trace>
  <inkml:trace contextRef="#ctx0" brushRef="#br0" timeOffset="37931.02">4220 3000 683 0,'2'-8'431'16,"-1"3"-69"-16,0-1 27 0,0 2-61 16,0 2-19-16,-1-1-31 0,1 2-23 0,0 1-1 15,-1 2-17-15,0 0-10 0,0 3-26 0,1 0-19 16,-2 2-6-16,2 0-20 0,-1 1-19 15,0 1-11-15,0 3-6 0,0 2-22 0,0-1 3 16,0-1-7-16,8 1-20 0,5 9-9 16,-6-15 9-16,0-3-14 0,1 0 4 0,8-1-17 15,-1-1 3-15,5-2-15 0,-9 0-4 0,4 0-7 16,5 0 12-16,0 0-4 0,-2 0-15 16,1 0-5-16,-4 0 3 0,-3 0-5 15,-2 0 3-15,-1 0-7 0,-1 0 19 0,4 3-5 16,-10 2 8-16,-1-1 3 0,-1 3 2 0,-1-2 12 15,-8 9-4-15,-2 4-11 0,-2-1-7 0,-4-1 10 16,-1-1-8-16,-5 0-10 0,1-1-30 16,1-3-20-16,-4-2-54 0,2-1-27 15,1-2 8-15,6-3-109 0,9-3-43 0,-7 0-64 16,-13-15 29-16,17 4-261 0,2-4 21 0,1-1 60 16,6-5 41-16,-1 3 2 0,2 7 54 15,0-3 28-15,0-3 22 0,16-20 10 0,-11 18 11 16</inkml:trace>
  <inkml:trace contextRef="#ctx0" brushRef="#br0" timeOffset="38180.19">4262 2923 849 0,'-2'-3'450'0,"2"2"-50"0,1-1-39 15,0 2-8-15,1-3-9 0,1 3-8 0,1-2-19 16,0 0-21-16,2 0-36 0,10-1-3 0,0-2-40 15,1 0-8-15,0 2-37 0,3-1-5 0,-2 0-21 16,1 1-10-16,2 0-24 0,-1 0-42 16,0 1-53-16,3-3-52 0,0 0 3 0,-3 1-143 15,2-1-68-15,0-3-66 0,-2 1 30 16,4 2-244-16,-2 1 20 0,5 1 42 0,-16 3 21 16,5 0 53-16,2 0 23 0,2 0 23 15,18 15 25-15,-20-10-3 0,-2 2 10 0</inkml:trace>
  <inkml:trace contextRef="#ctx0" brushRef="#br0" timeOffset="38435.36">4851 2992 419 0,'-2'5'564'0,"1"-1"-92"0,0 0-45 16,0 0-26-16,1-1-38 0,1-1-1 15,0 3-18-15,1-3-8 0,1 3-5 0,-1 0-38 16,3-1-31-16,13 3-26 0,0-1 33 15,-1-4-28-15,0 3-25 0,2-4-36 0,1 0-8 0,-1 1-28 16,0 0-2-16,2-2-30 0,-3 1-10 16,1-1-41-16,-5 0-57 0,-14 0-46 0,11 0-38 15,-2 0-80-15,0 0 18 0,-1 0-151 16,-1 0-78-16,16-14 35 0,-14 10-250 0,-1-1 50 16,0 1 34-16,0 2 31 0,-2-2 64 0,8-2-9 15,1 1 61-15,1-1 17 0,6-2 13 16,-5 1 31-16,5 2-6 0</inkml:trace>
  <inkml:trace contextRef="#ctx0" brushRef="#br0" timeOffset="39232.98">5868 2920 242 0,'8'-1'404'15,"-3"-1"-54"-15,0-1-31 0,1 3-9 0,-1-2-10 16,-1 0-38-16,2 1 29 0,-2-1-1 16,1 0-21-16,-2 2 0 0,0-3-21 0,1 1-1 15,-3 2-24-15,2-2-23 0,-1-1-2 16,0 1-15-16,1-2-17 0,-2 3-17 0,-2-3-24 15,0 0-17-15,-2-1-14 0,3 5 1 16,-11-13-18-16,0 3-10 0,-1 2 4 0,3 3-20 16,0 1 3-16,-1 0-17 0,1 3 4 0,0 1-2 15,9 0 1-15,-9 0-19 0,-5 0-1 0,-1 0-2 16,-13 16 6-16,13-8-9 0,1 0 7 0,2 1-17 16,2 4 8-16,0-1 3 0,3-3-17 15,3 0 11-15,0 8-9 0,3-9 9 0,-1 2 1 16,2-10-7-16,0 7-1 0,0 0 10 15,15 11-13-15,-7-10 17 0,4 1-16 16,4 0-1-16,-2 1 15 0,6-4-12 0,-1-1 4 16,1 0 7-16,1 0-18 0,3-4 1 15,-4 5 1-15,0-1 11 0,-1 0-5 0,-3 4-8 16,-1-4-3-16,-5 1-2 0,-2-4 11 16,-2 3 4-16,-4 0-1 0,3-1-11 0,-5 1 4 15,0-5 13-15,0 0-4 0,0 5-2 16,-17 11 12-16,4-8 5 0,-3-2 1 0,-2 0-11 15,1-1 23-15,-2-3-13 0,4 0 11 16,-1 1-18-16,3-3 26 0,13 0-11 0,-10 0-2 16,0 0-5-16,-2 0 2 0,-10-15 0 0,15 11-3 15,3-3 10-15,0 1-17 0,3-1-17 0,2-2 22 16,-1 3-20-16,12-17-15 0,-2 6-35 16,4 0-22-16,-1-1-9 0,4 1-30 0,1-1-17 15,2 3-15-15,2 0 13 0,1 1-120 16,-1 0-80-16,0 1 31 0,1 1-267 0,0-2 51 15,0 2 40-15,-1 1 17 0,1 0 18 16,-3 2 69-16,6 1 4 0,1-2 27 0,-2 1 39 16,3 1-8-16,5 2 31 0</inkml:trace>
  <inkml:trace contextRef="#ctx0" brushRef="#br0" timeOffset="40272.75">6885 2969 242 0,'1'0'502'0,"1"0"-108"16,2 0-62-16,-1 0-40 0,0 1 48 0,2 1 5 16,-1 1-18-16,2-1-23 0,6 8-12 15,0-2-19-15,-1 2-7 0,-2 3-13 0,-1-2-28 16,0 2-1-16,-4-3-25 0,3 2-8 15,-3 1-29-15,-3-3 3 0,1-3-16 0,-2 0-15 16,0-7 13-16,0 0-16 0,0 7-13 16,0-7-18-16,0 0-11 0,0 5-8 0,0-5-10 15,0 0-6-15,-12 12-8 0,9-12 16 0,0 0-9 16,0-3-1-16,1 1-5 0,-3-2-35 0,3 0 3 16,1-2 6-16,0 1-15 0,1-1 5 15,2 0-5-15,-2-1-7 0,19-15-13 0,-5 9 19 16,4 0-21-16,3 5-3 0,1-3 3 15,2 2 17-15,0 4-3 0,0 1 9 16,-12 4-9-16,5 0-14 0,2 0 15 0,2 0-1 16,19 17-18-16,-21-7 6 0,-5-1 4 0,0-1 5 15,-3 6-21-15,-5-7 13 0,4 5 7 16,-5-2 0-16,-3-6-5 0,-1 1-5 0,1-2 10 16,-2-3-9-16,0 0 26 0,0 0-1 0,0 0-9 15,0 0-8-15,0 0 0 0,-12 8 0 0,10-10-1 16,0-2 2-16,-2 2-15 0,2-5 18 15,1 2 3-15,1 0-12 0,0-3-1 0,0 0 1 16,0-3 9-16,14-15-15 0,-5 12-2 16,3-1-2-16,1 2 3 0,2 0 5 0,2 2-3 15,0 2 9-15,3 2-9 0,2 1 4 0,0-1 2 16,-1 6-14-16,-1 1 1 0,-9 0 25 16,4 0 5-16,19 15-21 0,-17-7-7 0,-5 2 8 15,-2 4 2-15,-3-3 18 0,-1 3-21 16,-5-3 2-16,-1-11 7 0,0 12 3 0,0 0-35 15,-15 13-28-15,9-17-28 0,-7 1-34 0,0-3-83 16,7-2 19-16,-2-4-122 0,-3 0-67 0,11 0 33 16,-8 0-271-16,-9-12 52 0,11 4 43 15,4-2 14-15,4-7 39 0,-2 8 61 0,18-18 11 16,-4 10 12-16,4-3 34 0,1 2 43 16,2 4-16-16</inkml:trace>
  <inkml:trace contextRef="#ctx0" brushRef="#br0" timeOffset="40574.6">7729 2880 1005 0,'3'4'385'0,"-2"0"-51"0,0 1 37 16,-1 2-5-16,-1 0-26 0,4 12-18 16,-3-14-18-16,0 9-20 0,0 1-7 0,9 17-32 15,-4-18-11-15,3 0-28 0,0-3 6 0,3 0-21 16,0-1-20-16,0-2-26 0,-1-5-2 0,4 3-19 16,-1-3-4-16,-13-3-26 0,15 0 1 0,17-9-10 15,-15 1-7-15,-1 1-2 0,0-6-20 16,0 1-29-16,-3-2 6 0,1-1-29 0,-3-2-3 15,-1-3-16-15,-1 2-9 0,-4-1-13 16,-3 1 15-16,-2 4-13 0,0 2 0 0,0 5 9 16,-10-11-7-16,-2 5-9 0,-1 6-24 0,-3 3 1 15,7 4-15-15,-6 0-11 0,0 0-14 16,-20 12 9-16,18-4-63 0,2-1-20 0,0-1-43 16,1-1-43-16,6 1 24 0,1-4-176 15,2 1-97-15,2 0 32 0,3-3 34 0,0 0 31 16,0 0 23-16,32 8 38 0,-4-7 24 0,3 0 18 15,6-1-3-15</inkml:trace>
  <inkml:trace contextRef="#ctx0" brushRef="#br0" timeOffset="41112.52">8330 2869 578 0,'17'-7'405'0,"-3"1"-75"0,-2-3-14 0,-4 4-42 16,-3-2 59-16,-2-3-27 0,-1 2-15 0,-2 8-17 15,0-7-13-15,0 0-3 0,0-4-19 16,-18-12-27-16,12 14-7 0,-4-1-27 0,0 5-12 15,1 2-19-15,-2 0-9 0,1 3-31 0,1 0-10 16,-4 0-8-16,-18 18-12 0,16-6-7 0,1 0 1 16,2 3-15-16,3 2-2 0,0 5 5 15,6-4 3-15,-3 0-7 0,3-1-6 0,3-5-19 16,0-4 17-16,0 3-8 0,19 9-12 16,-8-11-6-16,3-4 15 0,3-2-21 0,-4-1-15 15,-13-2-17-15,14 0-26 0,16-16-10 0,-15 4-31 16,0-1-13-16,0-2 11 0,0 0-72 15,-2-3-29-15,-1-2 6 0,-3-2-22 0,-5-1-18 16,3-1 4-16,-2-1-1 0,0 0 11 16,-3 1 26-16,-1 0 5 0,0 2 31 0,-1 8 6 15,0-3 30-15,-15-24 44 0,5 19 21 16,2 0 27-16,-2-1 14 0,6 5 39 0,-6 1 48 16,7 3-4-16,-6 2 36 0,2 0-11 0,0 2 61 15,3 4 4-15,1 0 1 0,-1 1-7 0,2 0-19 16,-1 2-12-16,1 1-14 0,2 0-15 15,0 2 3-15,0 0 11 0,0 12 9 0,5 5 28 16,-5-5 2-16,11 24-8 0,-4-12-15 0,2 3 28 16,3 2 12-16,0 0-18 0,0 2 7 0,-1-1-28 15,2-1-7-15,-2-1-29 0,0-1 12 16,1 0-22-16,-2-4-3 0,-1 2-37 0,0-3-5 16,0 0-86-16,0-6-15 0,-3-3-53 15,-2-3-30-15,1-3-39 0,0-3 18 0,-1-1-154 16,0-2-51-16,-4-1 32 0,0 0-271 0,9 0 29 15,19-13 51-15,-9 4 38 0,3-3 36 0,-3 0 42 16,3-1 53-16,4-2 1 0,0 1 16 16,3-1 29-16,4 1 1 0,1-1 41 15</inkml:trace>
  <inkml:trace contextRef="#ctx0" brushRef="#br0" timeOffset="41471.98">9081 2554 409 0,'0'-2'456'0,"-1"0"-89"0,0 1-9 0,0 1-46 16,1-1 21-16,-1 0-16 0,0 0-19 0,1 1-22 15,-1-1-13-15,0 1-23 0,2 1 9 0,0 0-19 16,0 4 8-16,-1-1 6 0,1 3-7 15,4 11-4-15,-2 3-24 0,0 1 9 0,3 0 6 16,-3 4-21-16,0-1-29 0,2-1-22 16,-1-2-21-16,0-1-1 0,1 3-6 0,-3-6-7 15,2-2-24-15,-1-4-19 0,0-4-7 0,-1 1-76 16,1-4-34-16,-1 1-22 0,-1-4-48 16,0-2-61-16,2 0 16 0,-3 0-141 15,0 0-67-15,8-11 31 0,0-5-267 0,1 1 39 16,-3-2 36-16,2-2 39 0,1-1 47 0,-1-2 32 15,0-1 29-15,2 1 25 0,-3 3-22 0,1 2 21 16,0-2 50-16,0 2-11 0</inkml:trace>
  <inkml:trace contextRef="#ctx0" brushRef="#br0" timeOffset="41652.46">9273 2574 433 0,'3'-4'479'0,"-2"-3"-90"0,-1 3 34 0,1 1-18 16,0 3-24-16,-1 0-12 0,1 1-15 16,0 3 3-16,-1 3-21 0,0-2-39 0,2 16-32 15,-1-1-27-15,3 2 25 0,0 2-25 0,-1-2-14 16,0 2-23-16,1 0-33 0,-1-2-27 0,1 0-15 15,0-3-60-15,-1-2-55 0,-1-4-58 16,-2-3-54-16,4-1 11 0,-2-4-158 0,0 0-61 16,0-4 28-16,0 0-321 0,0-1 57 15,-2 0 39-15,0 0 34 0,0 0 28 0,0 0 56 16,9-10 24-16,-9 8 25 0,1-1 16 16,-2 3 7-16,0-1 29 0</inkml:trace>
  <inkml:trace contextRef="#ctx0" brushRef="#br0" timeOffset="42705.36">2793 4158 732 0,'0'0'400'16,"0"0"-29"-16,0 0-50 0,0 0 12 0,0 0-25 15,-14 0-17-15,14 12-17 0,0-12-11 0,0 0 3 16,0 0-15-16,0 0-10 0,0 0 11 0,17 16-21 15,-6-16-5-15,7 0-24 0,5 0-1 16,5 0-22-16,32-11-35 0,-26 10-17 0,-1-1 0 16,3 1-17-16,-3 0-9 0,0 1-18 15,-2-1-9-15,-17 1-45 0,4 0-27 0,3 0-52 16,0 0-40-16,-5 0-58 0,-1 0 14 0,-3 0-113 16,-3 0-68-16,-9 0 30 0,7 0-279 15,-7 0 47-15,5 11 42 0,-6-9 6 0,-3 0 25 16,0 2 53-16,-10 3 35 0,0 1-5 0,-3 0 49 15,2-1 29-15,-1 2-17 0</inkml:trace>
  <inkml:trace contextRef="#ctx0" brushRef="#br0" timeOffset="42924.95">3000 4354 360 0,'-2'3'454'0,"-1"-1"-50"0,2 2-62 15,1-1 45-15,1-1-32 0,2 1-16 0,0 1-17 16,2-1-4-16,11 4-32 0,0-1-12 0,4-5-24 15,2 0-20-15,1 2-25 0,0-1-29 16,1-1-16-16,0 0-6 0,-2-1-28 0,-10 0-36 16,4 0-53-16,3 0-44 0,0 0-58 15,22-12 6-15,-25 8-171 0,-1 2-76 0,1-2 31 16,1 1-264-16,-2-1 43 0,3 1 34 0,-1-2 42 16,1-1 42-16,5 1 28 0,4 0 7 15,3-3 32-15,-2 0-1 0,5 2 7 16</inkml:trace>
  <inkml:trace contextRef="#ctx0" brushRef="#br0" timeOffset="43216.79">3994 4189 532 0,'-3'-4'454'0,"1"1"-79"0,1 1 48 0,0-1-39 16,0 1-50-16,-1 0-32 0,2 0-34 0,0 2-10 15,-1 2 6-15,2 0 0 0,-1 3 3 0,7 10-14 16,-2 3-3-16,-1 2-32 0,1 2 0 16,-1-3-29-16,1 3-13 0,2 1-27 15,-2 0 3-15,-1-5-30 0,-2 2 1 0,1-2-22 16,1-3-22-16,-1-4-47 0,-3-3-49 0,2-3-31 16,0-1-54-16,2-2 11 0,0-2-152 0,-4 0-44 15,0 0 28-15,19-17-240 0,-4 5-65 16,1-5 50-16,0-1 28 0,-1-2 38 15,0 0 45-15,1 4 47 0,0-2-11 0,1 3 46 16,2-1-3-16,0-1-8 0</inkml:trace>
  <inkml:trace contextRef="#ctx0" brushRef="#br0" timeOffset="43664.48">4306 4197 976 0,'-3'0'366'0,"0"0"33"0,0 1-11 0,-3 0-33 15,2-1-20-15,-2 0-10 0,1 0-19 16,-1 0-32-16,-2 0-9 0,2-1-42 0,6 1-18 15,-7 0-4-15,0 0-40 0,7 0 0 0,-29-11-13 16,21 7-24-16,0 1-3 0,2 3-17 0,2-2-6 16,1-1-21-16,1 3-17 0,0 0-9 15,3 0 8-15,1 2-20 0,0-1 6 16,3 1 0-16,1-1-9 0,10 4-15 0,2-2 12 16,2 0-8-16,2 1 3 0,-11-4 0 15,7 0 3-15,1 0-15 0,4 0 16 0,1 0-10 16,-1 0 4-16,-2 0-11 0,21-13 14 15,-24 10-23-15,-3-3 17 0,-4 1-27 0,-2 2 20 16,0 0 2-16,-4 0-13 0,0 3-9 0,-1-2 3 16,-2 0-6-16,0 1 18 0,-2 0-8 0,1 1-3 15,-1 0-3-15,-1 2 2 0,0-2-12 16,-2 3 17-16,2-2-9 0,-1 5-6 0,1-1 16 16,-3 12 3-16,-1-1 1 0,2 1-5 15,1 3 9-15,2-11 11 0,0 5-4 0,0 4-6 16,0-1-15-16,0 1 6 0,0 2-9 0,0-3 10 15,0-4 6-15,0-2-10 0,0-1-14 16,0-3-28-16,0-2-38 0,0-5-29 0,0 7-39 16,0-7 13-16,0 0-148 0,-5 9-93 15,3-11 32-15,2 1-235 0,0-2 39 0,0 0 62 16,0-2 18-16,2-1 41 0,8-8 32 0,1-4 15 16,6 4 34-16,-2-1 11 0,3 1 9 15,1 2 42-15</inkml:trace>
  <inkml:trace contextRef="#ctx0" brushRef="#br0" timeOffset="44538.81">5094 4126 649 0,'-2'1'449'0,"0"1"-31"15,0 0-23-15,1 1-25 0,0 2-3 16,1 1-4-16,1 0-16 0,2 13-17 0,-3-9-18 15,0 3-29-15,11 20-34 0,-6-16-10 0,1-1-18 16,-1-1-11-16,-2-3-23 0,-1-2-18 16,1-2-4-16,-1-1-27 0,0-2-12 0,0 0 3 15,-1-2-19-15,0-2 0 0,-1 2-1 16,0-1-19-16,0-2-13 0,0-2-8 0,0-1-5 16,0-1-56-16,-1-1-4 0,1-3-34 15,1-11-1-15,-1 10-8 0,0-5-2 0,13-20-16 16,-6 16 11-16,1 1-3 0,3 0 12 15,0 4-4-15,1 2 10 0,2 1 5 0,1 3-2 16,1 7-1-16,4-1 2 0,-3 1 4 16,-9 0 4-16,21 12 18 0,-11-3-5 0,-2 3 20 15,-1 0 4-15,-1 1-7 0,-2-2-3 16,-2 2 6-16,-2-2 19 0,-3-1-14 0,-1-3 10 16,0 0 0-16,-2-3 11 0,-2 0-13 15,0-4 5-15,0 0-7 0,0 0-12 0,0 0-4 16,-12 12 14-16,8-11 9 0,-1-1-23 15,1-1-4-15,0 0 7 0,-2-2 1 0,1-1-15 16,2-1-6-16,1 0 12 0,-6-8-13 16,7 3 0-16,1 10 5 0,0-11 3 0,12-13-4 15,-2 10 6-15,0 2-13 0,2-2 16 0,4 5-6 16,-1 0-6-16,3 0 1 0,2 1 13 0,-1 1-7 16,-1 4 1-16,3 3-8 0,-10 0 10 15,3 0-1-15,18 10 10 0,-17-2-10 16,-3 0 23-16,0 2-20 0,-6-1 4 0,1 3-4 15,-4-3-6-15,-1-1 15 0,-2-8-20 16,0 7-29-16,0-7-22 0,0 7-61 0,0-7-33 16,-12 12 14-16,8-11-145 0,0 0-39 15,-1-1 28-15,2 0-254 0,1 0-15 0,0-2 43 16,2-1 30-16,2 1 38 0,2-1 29 0,7-5 63 16,4-2 12-16,2 2 26 0,-1-4 17 15,0 2-15-15</inkml:trace>
  <inkml:trace contextRef="#ctx0" brushRef="#br0" timeOffset="44842.61">5796 4113 1093 0,'2'0'362'0,"-2"1"21"0,0 5 6 16,1-1-8-16,-2 2-12 0,1 10-3 15,0-8-22-15,0 5-22 0,0 2-12 0,10 17-34 16,-3-16 19-16,3 0-30 0,0-2-19 0,4-3-34 16,0-1-9-16,2-3-20 0,1-1-20 0,1-5-12 15,1 2-6-15,2-2-35 0,-9-2-10 16,2 0-2-16,4 0-4 0,21-16-34 0,-21 5 9 15,-1-1-19-15,-1 1-38 0,-1 0 1 16,0-3-54-16,-2-6-13 0,-2 6-3 0,1-4 6 16,-5 1-17-16,-2 0 24 0,-3 0-8 15,-2 6 8-15,0 11-11 0,0-7 3 0,-11-6-17 16,-3 6-20-16,2 6-9 0,-6-1-22 0,2 1-24 16,8 1 15-16,-8 0-71 0,-16 11-29 0,12-9-23 15,5 2-43-15,5 0 27 0,0-4-172 16,6 1-66-16,0 1 12 0,2-1 62 0,4 0-1 15,1 0 47-15,3-1 39 0,14 1-10 0,6 1 50 16,2 1-27-16,6 0 62 0</inkml:trace>
  <inkml:trace contextRef="#ctx0" brushRef="#br0" timeOffset="45382.55">6508 4134 436 0,'18'-4'406'0,"-7"-1"-38"0,4 0-60 15,-9-1 17-15,1-1-42 0,-4 0 23 16,2-1-16-16,-4 1-14 0,-1 0-21 0,0 7-11 15,0 0-31-15,0-7-5 0,-12-14-24 0,6 12-25 16,-7 2-14-16,2 3-11 0,1 1-14 16,0 1-11-16,10 2-13 0,-14 0-1 15,0 0-2-15,-15 17-14 0,15-4-12 0,1 0 15 16,1 3-12-16,4 0-4 0,1 0-5 0,2-1-7 16,3 0 2-16,1-2-8 0,1-13 8 15,0 9-18-15,13 15 8 0,-6-17-8 0,6 1 0 16,-2-4-16-16,0-2-28 0,-11-2-14 0,15 0-26 15,0 0-10-15,17-15-46 0,-14 5-8 0,0 0 10 16,0-2-76-16,0-3-11 0,-4-2-16 16,-1-1-10-16,-4-5-18 0,1 1-6 0,0-3-15 15,-2 1 22-15,-2-2-82 0,-4-3-8 16,2 0 23-16,-4 1 12 0,0 15 42 0,0-6 95 16,0-3 14-16,-10-22 172 0,3 25 23 0,-4 0 32 15,2 4 8-15,2-1 8 0,-2 4 30 0,-1 2 15 16,1 2 2-16,3 1-17 0,1 2 34 15,-4 3 5-15,4 2 21 0,0 0-20 16,5 0 5-16,0 0 1 0,0 0-1 0,-16 14-12 16,13 3 7-16,-1-2 10 0,4 6-20 0,0-11 17 15,0 10-13-15,16 27-1 0,-7-21-14 0,2 2-7 16,3 0-17-16,-2 2 12 0,4-4-28 16,-1 1 7-16,2-4-16 0,-5 2-12 0,3-6-21 15,-1-1-7-15,3 2-72 0,-4-3-30 16,2-5-38-16,-3-4-48 0,2 1 11 0,-2-5-138 15,-2-1-60-15,3-3-69 0,-13 0 33 0,15 0-263 16,19-10 70-16,-13 3 23 0,0-1 72 16,2-1-10-16,0-2 63 0,-1-3 24 0,0-1 25 15,-1 1 16-15,3-1 24 0,-2-2-24 0</inkml:trace>
  <inkml:trace contextRef="#ctx0" brushRef="#br0" timeOffset="45592.61">7123 3943 625 0,'-1'-2'436'0,"1"-2"-11"0,-1 1-24 15,0 0-28-15,0 1-28 0,1 1-26 0,0 2-1 16,-2 2 14-16,2 0-26 0,0 1 2 0,2 3-18 16,-1 0-28-16,1 12-6 0,-2-10-25 15,9 23-13-15,-6-11-24 0,0-1-21 0,0-3-17 16,-1 0-50-16,-1-5-46 0,2-2-44 0,-2-3-34 16,2-1-42-16,0-2-51 0,-1 0 10 0,1-1-136 15,-1-3-65-15,2-2 27 0,1 0-257 16,-5 2 49-16,0 0 39 0,22-16-35 0,-11 4 49 15,0-1 37-15,0-2 18 0,0 3 13 0,-1-5 31 16,-5 0-3-16,1 1 11 0</inkml:trace>
  <inkml:trace contextRef="#ctx0" brushRef="#br0" timeOffset="45803.67">7306 3889 793 0,'2'-4'416'0,"-1"0"24"0,1 1-33 16,-1 0-24-16,0 3-37 0,1 2 10 15,-1-1 16-15,0 1-20 0,1 3-11 0,0 2-39 16,5 8 29-16,1 3-30 0,-2 0-27 15,-1 1-19-15,1 0-25 0,0 2-26 0,1-5-25 16,-3 5-3-16,-2-1-33 0,1-5-63 0,2-1-9 16,-1-2-86-16,-4-4-83 0,2-2-53 15,0 1 14-15,0-5-185 0,-1 0-76 0,2-2 35 16,0 1-261-16,-3-1 47 0,0 0 65 16,8 0 26-16,16-12 71 0,-3 1 7 0,1-1 37 15,4-2 18-15,3 0 35 0,5-2 19 0,7-1 8 16</inkml:trace>
  <inkml:trace contextRef="#ctx0" brushRef="#br0" timeOffset="47671.14">3129 4879 869 0,'-13'12'378'0,"13"-12"30"0,0 0-33 16,0 0-34-16,0 0-5 0,0 13-11 15,0-13-30-15,0 0-16 0,0 0-37 0,-21 17-6 16,23-16-14-16,3 0-6 0,3-1-27 15,15-2-1-15,-10 2-30 0,5 0-16 0,5 0-9 16,2 0-10-16,1 0-22 0,24-10-51 16,-27 10-64-16,-2-4-60 0,-15 4 8 0,4 0-153 15,0 0-68-15,-2 0 27 0,-8 0-283 0,6 0 23 16,3 11 41-16,-10-8 36 0,1 0 37 16,-3 1 49-16,-6 7-1 0,-7-3 34 0,7 4 40 15,-2-2-22-15,-5 2 7 0</inkml:trace>
  <inkml:trace contextRef="#ctx0" brushRef="#br0" timeOffset="47879.69">3147 5135 651 0,'-4'4'405'0,"-1"2"-9"0,3-3-26 15,0 1-35-15,0-2-22 0,2 1 18 16,2 0 10-16,1 0-17 0,4-1-15 16,-2 0-43-16,14 1-17 0,2 1-31 0,1 1-17 15,2-5-28-15,-2 3-7 0,0 0-41 0,-1 1-36 16,1-4-53-16,-1 0-54 0,-12 0-62 15,7 0 10-15,3 0-168 0,1 0 21 16,24-12-331-16,-22 7 46 0,0-2 30 0,3 3 36 16,-1-7 31-16,0 8 34 0,1-6 31 0,2 4 14 15,-1-2 48-15,2 0-31 0,2 0 22 16</inkml:trace>
  <inkml:trace contextRef="#ctx0" brushRef="#br0" timeOffset="48392.6">4079 4841 658 0,'0'-8'505'16,"1"2"-60"-16,-3 0-19 0,1 1-43 0,1 2-33 15,-1 0-33-15,0 2-35 0,-1-1-28 16,1 2-15-16,-2-1-19 0,-1 2-9 0,0-1-11 16,0 3-27-16,-6 8-11 0,2 1-9 0,0 2 22 15,2 3-27-15,0 0 11 0,1 3-15 0,0 4 5 16,1 0-6-16,-1 2-16 0,3 2-14 16,1 1 32-16,1 2-18 0,0-16-19 0,0 7 5 15,0 4-25-15,11 27-2 0,-3-29-4 16,3 0 5-16,1-2-31 0,0 0 9 0,2-5-10 15,1-2-4-15,1-3-1 0,-2-1-1 0,2-8 8 16,3-3-20-16,-10 0-26 0,5 0 5 0,16-14-13 16,-13 2-23-16,-2-3 1 0,2 0-30 15,-4-4-3-15,-1-3 2 0,-1 3-3 16,-4 0-1-16,-3-1 7 0,0 4 0 0,-3 3 14 16,-1 4-3-16,0 9 13 0,0 0-13 0,0-10 5 15,-16 0-15-15,10 8-2 0,-1 2-6 0,-14 5-11 16,11-5-14-16,-24 10-24 0,9-1-25 15,4 1-44-15,-1 0 17 0,5 2-89 16,-1-3-50-16,2-1-58 0,1-1 32 0,4-2-235 16,5 0 41-16,1 0 41 0,4-3 33 0,0 0 23 15,1-1 44-15,0-1 8 0,4-1 40 0,3 1 17 16,15-2 5-16,-10 2 4 0</inkml:trace>
  <inkml:trace contextRef="#ctx0" brushRef="#br0" timeOffset="48663.78">4736 5013 424 0,'2'-3'618'16,"0"-1"-102"-16,0 2-54 0,-1 0-49 0,-1 0-23 16,0 2-24-16,-3 3-38 0,-1 2-30 15,-5 7-16-15,-4 5-12 0,1 3-14 0,-1 2 7 16,1 3-49-16,-1 1-16 0,-2 2-20 0,-1 4-19 15,0 0-23-15,1 3-12 0,-2 1-44 16,4-4-36-16,-2-2-52 0,3-2-44 0,0-2-67 16,3 1 11-16,2-7-117 0,-1-4-46 0,4-6 24 15,2-3-258-15,2-7-25 0,1-2 24 16,5-1 32-16,-2-2 52 0,7-7 37 0,1-2 16 16,2-3 34-16,5 0 2 0,-3 0 26 0,1-2 28 15</inkml:trace>
  <inkml:trace contextRef="#ctx0" brushRef="#br0" timeOffset="48860.8">4822 5138 1175 0,'7'-7'483'0,"-2"5"4"0,-2 6-6 0,-2 4-12 15,-3 11-59-15,2-8-5 0,-13 26-9 16,3-9-53-16,-1 0-13 0,-4 4-39 0,-2 1-34 16,0-1-37-16,-2 2-74 0,0 1-15 0,1 0-115 15,0-1-75-15,2-5 5 0,1-3-165 16,2-4-57-16,-1-1 25 0,0-5-334 0,2-7 32 15,5-2 53-15,1-4 21 0,6-3 76 16,0 0 15-16,-5-14 18 0,10-1 27 0,0-4 31 16,10-4 23-16,0 4-15 0,8-3 23 0</inkml:trace>
  <inkml:trace contextRef="#ctx0" brushRef="#br0" timeOffset="51071.69">12273 543 383 0,'0'0'237'0,"0"-15"-14"0,0 15-26 16,0 0-15-16,0 0-32 0,0 0 0 16,0 0-22-16,0 0-21 0,0 0-13 0,0-12-6 15,0 12 4-15,0 0 12 0,0 0-11 0,0 0-6 16,0 0 4-16,0 0-7 0,0 0-8 16,0 0 9-16,0 0-7 0,0 0 1 0,0 0-3 15,0 0-10-15,0 0-12 0,0 0-6 16,0 0 20-16,0 0-15 0,15 3 10 0,-17 5-1 15,1 6 33-15,-1 1-27 0,-3 3-8 0,3 3 62 16,2 3-17-16,0 0 4 0,2 2-4 16,-2-11-1-16,11 27-4 0,-1-20 14 0,3 0-10 15,3-4-4-15,5-1-18 0,1-2-7 16,-2-7-5-16,5-1-15 0,0-1 4 0,-4-6 0 16,0 0-11-16,-9 0 4 0,3 0-10 15,26-17-2-15,-24 7-17 0,1-2-1 0,-2-2-1 16,-2-1-9-16,-2 1-20 0,-1-4-8 0,-1 1-7 15,-1-3-17-15,-1 5-2 0,-6-5 15 16,2 3-7-16,-3 0 7 0,-1 1-3 0,0 16 8 16,0-13 1-16,-12-13 2 0,5 16-3 0,-1 2 7 15,-1 1 14-15,3 0-15 0,-2 0-13 16,1 3 21-16,1 2 6 0,5 1-9 0,-1-2-13 16,0 6 23-16,1-1 4 0,0 6 7 15,1 0 17-15,3 12 1 0,-2-4-1 0,4 5 16 16,2 4-2-16,-1 6-1 0,2 6 29 0,-4-1 3 15,6 3 2-15,0 3-1 0,1-1 5 0,2 5-12 16,0-2-1-16,-1-1-3 0,3-1 1 16,-3-1-20-16,0-6 11 0,-1-2-16 0,-1-10 10 15,-5-3-23-15,-1-3 5 0,0-2-3 16,-1-6 14-16,-1 2 7 0,-1-5 20 16,0-1 9-16,-1-2-9 0,0-3 5 0,-10 7 9 15,-2-5-22-15,0-4-10 0,1-2 5 0,-3-3-13 16,-2-4 18-16,4-1-10 0,1-4-23 15,-2 0 1-15,1-1 8 0,8 0-13 0,-5 3-8 16,7-3-2-16,0-2-22 0,2 11 6 16,0-4-16-16,0-2-9 0,11-18-40 0,2 10-25 15,4 1-32-15,1 1-52 0,1 6 17 16,2-1-83-16,2 5-31 0,-1-1-36 0,6 6 29 16,-5 0-257-16,6-2-7 0,-4 5 43 15,-14 2 57-15,11 0 8 0,0 0 29 0,25 14 59 16,-23-14-13-16,0 7 47 0,-3 0 18 0,3-4 31 15</inkml:trace>
  <inkml:trace contextRef="#ctx0" brushRef="#br0" timeOffset="51612.13">13280 981 439 0,'-6'-2'480'0,"-1"-1"2"16,-1-4-64-16,3 0-28 0,-4 0-28 0,4 2-16 15,0-8-37-15,0 4-22 0,5 4-6 0,-1-2-47 16,0 2-8-16,1 5-34 0,13-9-19 0,0 3-15 16,0 2-16-16,6 4-14 0,-10 0-22 15,4 0-8-15,23 17-12 0,-19-5-10 0,2 2-11 16,-3 3-6-16,-3 2-15 0,-2 1 0 16,-4-1-9-16,0-2 5 0,-5 5-2 0,-2-3-18 15,0-11 15-15,0 6-10 0,0 1 1 16,-13 17-11-16,4-21 14 0,0 1-22 0,-1-2 11 15,-3 0 0-15,4-5 5 0,-3-1-22 0,-2-1 19 16,2-3-12-16,12 0 6 0,-11 0 1 16,2 0-7-16,-8-12-8 0,13 9 12 0,2 2-15 15,2-2-1-15,2 2 8 0,-2-3-4 16,5 3-15-16,1-3 15 0,8 1 0 0,-3 2-2 16,6 0-4-16,-7 1 6 0,3 0-5 15,4 0 4-15,3 0-9 0,28 15 10 0,-25-8-3 16,-2 5-1-16,-3-2 1 0,-1 2 5 0,-3 0-5 15,-1 0 4-15,-3 0-1 0,-2 0 10 0,-2-2 7 16,-2 4-10-16,-2-2 25 0,-2-4 0 16,0-8 3-16,0 8 9 0,-12 13 14 0,3-10-18 15,-5-1-5-15,-2 0 15 0,-3 0-18 0,-1-4-2 16,-7 1-8-16,2 0 5 0,-4-1-12 16,-1-2-21-16,-2-1-9 0,-3-2-36 15,2 0-52-15,17-1-43 0,-4 0-16 0,-29-9 17 16,28 5-119-16,1-3-44 0,7 1 28 0,0-5-233 15,0-7-31-15,8 1 42 0,5 8 36 0,11-20 42 16,6 11 21-16,0-1 25 0,10 0 25 16,8-2 22-16,-3 1 5 0,11-2 28 0</inkml:trace>
  <inkml:trace contextRef="#ctx0" brushRef="#br0" timeOffset="52360.25">14673 667 209 0,'-6'0'429'0,"4"0"-65"0,-4-2-53 0,3 0-3 15,-4 1-12-15,2 0-38 0,3 1-9 16,-2 0 1-16,4 0-11 0,0 0-4 0,-3 1 3 15,2-2-16-15,1 1-8 0,-1-2-15 0,0 2-13 16,3 2-16-16,2-1 3 0,3-1-11 16,8 2 14-16,6-2-6 0,3 1 5 0,5 1-13 15,1-4-27-15,3 2 4 0,0 5-13 16,-18-5-20-16,7 0-8 0,0 0 0 0,30 6-31 16,-40-6-11-16,1 0-39 0,-2 0-53 15,1 0-57-15,-3 0 9 0,-1 0-136 0,0 10-31 16,-14-7-50-16,-7-1 25 0,-3 3-307 0,1-3 59 15,-8 4 44-15,-2 0 15 0,2 4 23 16,-1 0 49-16,0 0 25 0,1-4 7 16,-2 1 28-16,3 3 36 0,-7 3 31 0</inkml:trace>
  <inkml:trace contextRef="#ctx0" brushRef="#br0" timeOffset="52576.33">14602 870 591 0,'-4'7'435'0,"3"-4"-8"16,2-2-12-16,3 2-24 0,0 3-9 15,1-4-13-15,6 0-20 0,5 0 4 0,0 2-14 16,-7-4-54-16,9 0-1 0,6 0-36 0,3 0-22 16,2 0-14-16,-1 0-24 0,32-10-19 15,-31 6-37-15,-4 2-59 0,-2-1-63 0,-3 2-46 16,0-2-74-16,-2 3 11 0,-4-1-148 16,0-2-76-16,-1 1 28 0,0 2-274 15,3 0 45-15,-5-6 58 0,7 4 35 0,-1 2 32 16,2-3-6-16,3 3 49 0,8-2 34 0,3 0 14 15,3-1 12-15,-2 2 40 0</inkml:trace>
  <inkml:trace contextRef="#ctx0" brushRef="#br0" timeOffset="54031.7">15968 555 480 0,'0'0'336'0,"0"0"-57"15,0 0-4-15,0 0-12 0,-15 0-14 0,15 0-20 16,0 0-3-16,0 0-8 0,0 0-28 15,0 0-22-15,-8-29 3 0,11 22-8 0,9 4-17 16,-4-6-38-16,3 1-22 0,-1 1 2 0,9-2-11 16,2 0-8-16,0 4 15 0,3 1 18 15,0 3-18-15,-1 7 1 0,4 7-33 0,-2 1 14 16,-2 3 14-16,0 7 1 0,-2 5 8 0,-2 3-12 16,-2-1 1-16,-3 6-13 0,-1-1 6 15,-6 1-12-15,4-4 5 0,-9-1-9 0,3-3-3 16,1-1-2-16,-4-3-6 0,1-3-6 0,-1-4-7 15,0-2-23-15,-2-7-21 0,2 2-52 0,-2-5 7 16,3-6 6-16,-3 0-120 0,-3-4-33 16,3-3-39-16,5-2 25 0,-4-5-241 15,-1 2-46-15,8-15 41 0,-3 9 36 0,-1 3 17 16,-2 0 53-16,2-2 28 0,-3 3 9 0,2 4-7 16,-6 1 1-16</inkml:trace>
  <inkml:trace contextRef="#ctx0" brushRef="#br0" timeOffset="54226.72">16297 713 609 0,'-9'4'417'0,"-1"-3"-38"0,-1 8-50 16,-1-1 17-16,-1 1-28 0,-2 6-1 15,-1 2-14-15,-2 4-23 0,4-1-41 0,-6-1-17 16,5 2-17-16,-4-1-25 0,2 2-10 0,1-2-22 16,1-2-5-16,0-3-24 0,0 4-44 0,1-4-52 15,3-2-44-15,-1-2 1 0,6 0-131 16,-7-4-46-16,11 2 21 0,0-4-228 0,-4-1-98 15,4-3 36-15,2-1 13 0,0-3 28 16,5-1 71-16,0-2 20 0,6-3 42 0,5-1-16 16,5 2 11-16</inkml:trace>
  <inkml:trace contextRef="#ctx0" brushRef="#br0" timeOffset="54569.63">16869 463 325 0,'3'-14'463'0,"-5"0"-73"0,2 3-47 0,-1 4-44 15,-3 3 10-15,-3-4-14 0,7 1-24 16,-7 3-7-16,-1 5-14 0,-1-2-31 0,-3 8-11 16,1 0-20-16,-3 1-23 0,8 6 5 0,-9 5-14 15,-2 3-16-15,4 6 9 0,-3 4-4 0,0 2-14 16,1 2 4-16,4 3 6 0,-5 4-21 15,7 0-15-15,4-2 9 0,-6-2-19 16,4-1-10-16,5-5 4 0,2-18-7 0,0 7-7 16,0 1-21-16,22 21-21 0,-8-27-42 15,4-5-15-15,5-4-43 0,1-2-30 0,5-2 9 16,2-1-93-16,6-3-45 0,-3 1-38 0,-19-1-26 16,12 0 26-16,31-9-273 0,-28 4 31 15,3 3 38-15,-5 1 8 0,-2-4 30 0,1 4 67 16,2-1 17-16,-3-4 25 0,3 0 29 0,-3 2-19 15</inkml:trace>
  <inkml:trace contextRef="#ctx0" brushRef="#br0" timeOffset="55237.47">17285 601 328 0,'-4'-6'406'0,"-1"-1"-55"0,1 2-12 16,4 2 1-16,-2-4-73 0,1 1-19 0,1-2-29 15,0 1 3-15,3 1-12 0,5-3-8 16,4 0-7-16,4 3-27 0,4 3-4 0,2 0-13 16,-1 2 0-16,9 5-24 0,-2 1-10 0,-1 7-10 15,0 4-16-15,-4 1-16 0,-1 3 9 16,-2 0-13-16,-2 3-18 0,-7-2-5 0,-2 4 7 15,-3 4-13-15,-4-6-3 0,-2-1-8 0,0-12 2 16,-11 22-7-16,3-14 6 0,-1-3-12 16,-3-2 11-16,1-4-6 0,1 4-9 0,-3-7 11 15,1-3-15-15,-2 3 2 0,0-6 8 0,14 0-8 16,-11 0-22-16,0 0 18 0,-6-10-12 0,9 5-8 16,6 0-3-16,0-1 3 0,2-2 4 0,2-1-7 15,-2 9 0-15,11-13-12 0,-2 5 0 16,0-3-5-16,3-1 25 0,4-2-5 0,1-1 11 15,1 5-16-15,4 3-6 0,0-5 12 16,-1-1 22-16,2 2-23 0,1-1 12 0,2 1-7 16,-1 4-5-16,-1-2 15 0,-7 0-14 0,3 1-3 15,-4 4 17-15,-1-2-6 0,-3 2-1 16,-2-2 13-16,-3 2 0 0,-2 3 1 0,-2-2 3 16,1 2-12-16,-4 1-5 0,-4 0 5 15,2 3 5-15,1-3 9 0,-4 4 10 0,-4 1-15 16,2 2 14-16,-4 2 6 0,-2 2-9 0,3 1 5 15,-1-3 9-15,-3 1 4 0,3 7-5 0,-2 3 22 16,3-4-11-16,0 4 6 0,0-1-12 16,3-1 1-16,3 2 6 0,-1-1 6 15,4-1-12-15,1-1 7 0,0-9-13 0,0 3 17 16,13 12-20-16,-7-13-3 0,6 1 13 0,-1-3-19 16,1-1-1-16,5-3-9 0,0-1-15 15,-9-3-42-15,5 0-41 0,4 0 6 0,20-17-146 16,-16 10-50-16,-3 0-77 0,2-3 31 0,-1-1 32 15,2 0 27-15,-2 2-255 0,3-4 30 16,1 3 33-16,3-4 32 0,1 3 28 0,2 0 70 16,4-1-16-16,-3 4 15 0,2-3 8 15</inkml:trace>
  <inkml:trace contextRef="#ctx0" brushRef="#br0" timeOffset="55485.69">18232 749 614 0,'-5'0'536'0,"2"0"-62"0,0 0-45 16,1 3-42-16,2-3-32 0,0 1-42 16,3-1-31-16,2 0 12 0,4 6-18 0,6-6-39 15,2 0-7-15,2-3-34 0,5-1-10 16,3 3-28-16,-1-8-10 0,1 7-36 16,3-2-44-16,-1-5-53 0,0 5-1 0,-1 1-149 15,-7-7-72-15,5 2-74 0,-3 7 28 16,3-6 25-16,0 1 20 0,-5 3 20 0,5-5 17 15,-3 5 15-15,-6-2 15 0,7 3-337 0,-1 2 50 16,3-4 29-16,0 1 40 0,0 1 25 0,-14 2 22 16,7 0-3-16,1 0 45 0</inkml:trace>
  <inkml:trace contextRef="#ctx0" brushRef="#br0" timeOffset="56030.68">18799 562 629 0,'-10'-7'397'0,"2"0"-36"0,-1 2-54 0,5 3-38 16,1-5 23-16,-1-1-4 0,1-1-14 16,1 1-6-16,1 1-32 0,3-1-28 0,4 4-24 15,7-4-22-15,1-3-15 0,5 6-20 16,2-1-15-16,4 5-12 0,3 0-1 0,-1 3-9 16,2 4 1-16,0 4-33 0,-1 1 7 15,-3 1-17-15,-4 8-2 0,-2 2 19 0,-2 2-16 16,-3-1 12-16,-7 2-13 0,-4 0-12 0,-4 0 1 15,1-13-1-15,-13 30 1 0,1-19-17 0,-1-4 4 16,-1-2 3-16,2-5 0 0,-2 2-9 0,-2-3-15 16,2 0-10-16,0-4-17 0,4-3 0 15,3-3-29-15,1-1 14 0,2 4 3 16,4-4-77-16,-4-12 6 0,9 1-25 0,2 1 6 16,3 0-2-16,2-6-10 0,2 0-4 0,1-1 7 15,0-4-3-15,5-2 6 0,-1 3 20 16,-1 1 0-16,-2-4 11 0,5 2 27 0,-8 1 27 15,4-1 5-15,-6 6 20 0,5-5 30 0,-5 3 14 16,-3 3 29-16,1 2-4 0,-5 0 35 0,1 0 9 16,-2 4-11-16,-1 5 25 0,-2-4 18 15,0 7-1-15,0 0-32 0,-3 3 16 16,-5 10 10-16,-1-1 1 0,0 2 19 0,0 5-9 16,0 1 8-16,-1 2-20 0,0 3 12 0,3 1-19 15,2 0 7-15,-1 1-23 0,4 2 11 16,2-7-31-16,0-10 8 0,12 19-19 0,-3-12 7 15,2-4-6-15,3-1-26 0,1-4-38 16,2-1-41-16,1-6-48 0,5 1 9 0,-10-4-113 16,2 0-52-16,5 0-53 0,0 0 27 0,3 0-278 15,1-8 19-15,33-9 70 0,-31 9 34 16,3-2-10-16,1 2 28 0,0-2 26 0,0 2 24 16,1-3 74-16,-1 5-32 0</inkml:trace>
  <inkml:trace contextRef="#ctx0" brushRef="#br0" timeOffset="56511.97">19621 726 1163 0,'-10'-6'475'0,"4"4"-30"0,0-4-26 0,-1 4-41 16,-2-5-35-16,10 0-27 0,-1 0-41 0,0-1-22 16,2 1-26-16,9 0-39 0,-3 1-13 15,4 0-24-15,4 0-6 0,1 9-8 16,5-6-23-16,-1 6-6 0,-2 0-27 0,2 6-13 15,-3-1-10-15,-1 9-1 0,-2-1 8 0,-4 6-14 16,-3-1-6-16,-2 4-12 0,-6-14 1 0,0 5-13 16,-12 22 2-16,7-19 14 0,-3-1-10 0,-3-3 2 15,0-3-8-15,-2 0 3 0,0-3-3 16,1-2-18-16,0-2 3 0,3 0-2 0,-2-3-6 16,11-2-6-16,-8 0-11 0,1 0 0 15,-6-14-7-15,11 7 4 0,0 2-4 0,2 0-9 16,4 2 6-16,1-5 7 0,3 4-4 15,4 0-1-15,-1 1 0 0,3-1 8 0,4 1 6 16,2 2-3-16,-3-3 2 0,-9 4 6 0,7 0-3 16,24 12-8-16,-15-5 15 0,-5 2-12 0,-3 2 10 15,1 1-3-15,-2 0 15 0,-2 0 0 16,-1 5 12-16,-6-5-1 0,2 3 5 0,-4-2 6 16,-4-4 8-16,2 7-5 0,-2-10-6 0,-17 10 0 15,4-8-4-15,-3 1 12 0,-2-6-18 0,-4 3 0 16,-2-3 2-16,-4-3-26 0,0 0-34 15,13 0-43-15,-8 0 8 0,-31-11-106 0,23 4-43 16,2-2-62-16,9-3 26 0,-2 0-224 0,0-4-44 16,8 4 43-16,1-7 18 0,4 1 34 15,4-3 22-15,3-4 26 0,1 4 26 0,1 11 15 16,0-7 44-16</inkml:trace>
  <inkml:trace contextRef="#ctx0" brushRef="#br0" timeOffset="56856.38">19743 112 967 0,'8'3'431'0,"5"-1"-62"0,6-1 8 16,4 1-23-16,7 5-33 0,5-1-14 15,3 5-13-15,7-2-33 0,0 4 2 0,3 5-29 16,3 5-17-16,-1 6-19 0,-3 6-18 0,-4 4-35 16,-4 3 3-16,-5 1-30 0,-6 6-11 0,-5-1 4 15,-4-1-16-15,-6 2-15 0,-6-2 5 16,-6 1-6-16,-1-28-6 0,-14 42-26 0,0-21 5 16,-3-5-35-16,-8-1-51 0,-6-9-44 15,-2 4-40-15,1-1 10 0,-4-6-147 0,-3-2-72 16,0-6 31-16,-2-1 25 0,5-2 29 0,4 0 22 15,1-5-314-15,1-2 46 0,4-3 13 16,4-1 32-16,10-1 107 0,-3 0-8 0,-11-11 40 16,19 6-9-16,11 0 34 0</inkml:trace>
  <inkml:trace contextRef="#ctx0" brushRef="#br0" timeOffset="57214.84">20782 665 645 0,'0'4'388'0,"2"1"-63"0,4-4 53 16,5 0 3-16,5 0-34 0,0 3-14 0,5-4-17 16,4 0-25-16,5 2-23 0,3-7-18 0,4 5-6 15,-19 0-41-15,4 0-6 0,37-8-31 16,-28 5-4-16,-4 0-27 0,-15 3-9 0,4 0-48 16,4 0-47-16,-4 0-59 0,3 0 1 0,-2 0-169 15,9-18-72-15,-15 12 23 0,-3 1-305 16,-2-2 40-16,-5 0 39 0,3 3-1 0,-3 1 30 15,3-2 75-15,-3 2 19 0,8 0 24 16,2-1 12-16,3 0-9 0</inkml:trace>
  <inkml:trace contextRef="#ctx0" brushRef="#br0" timeOffset="57800.89">21444 534 561 0,'0'0'548'0,"-2"-1"-78"16,2 1-72-16,-1 1-42 0,1 3-34 15,0 4-1-15,-3 5 6 0,4 0-24 0,-1 5-10 16,1 1-30-16,4 0-15 0,-1 2-30 0,-1 0-7 16,5 5-39-16,4-2 1 0,0-4-29 15,6-5-6-15,2 0-12 0,1-3-15 0,3-2-9 16,3 0-7-16,4-7-25 0,0-1-26 16,-16-2-29-16,7 0-15 0,23-14-14 0,-23 4-25 15,0-2-6-15,-4 0-7 0,-1-7-7 0,-4 3-13 16,2-2-19-16,-2 0 1 0,-3-3-16 15,2-1 34-15,0 1 7 0,-8 0-35 0,-3 7 10 16,2-3 52-16,-3 4 8 0,1 2 0 0,-1 11 11 16,0-7 17-16,0 7-21 0,0-8 5 15,0 8 4-15,0 0 8 0,-6-9 1 0,3 16-1 16,0 1 22-16,4 4-7 0,-2 0-8 0,0 5 19 16,1 2 9-16,4 3 21 0,-1 0 10 15,1 10 8-15,4 3 3 0,-2 2 3 0,3 1-2 16,-2-2-7-16,3 3-11 0,-2 0 6 15,4-5-13-15,-2 2-9 0,-2-3 9 0,0-3-1 16,-3-2-15-16,-1-5 11 0,-2-3-13 0,-2-1 2 16,0-12 0-16,-18 10 22 0,4-9-20 15,-7-2 7-15,-4 1-22 0,-4-7 6 0,14 0 3 16,-11 0-1-16,-33-9-1 0,27-1-10 16,2 1 9-16,1-4 3 0,3 2-5 0,2-7-4 15,4 2-10-15,7-5 9 0,7 1 4 0,0-3-17 16,6 13 12-16,0-6 2 0,13-20-14 15,-2 9 8-15,4 8-5 0,7 0 3 0,-2-1-2 16,7 4 7-16,2 3-40 0,0-4-11 0,4-2-36 16,-1 2-51-16,1 5 13 0,3-2-100 15,-2-2-55-15,-3 3-35 0,6 2 25 16,-6 2-278-16,2-2 5 0,-5-3 49 0,1 4 43 16,-3 7 21-16,-1-5 45 0,-4-2 38 0,6 2-4 15,1-3 37-15,-1 1 4 0,-2 2 30 0</inkml:trace>
  <inkml:trace contextRef="#ctx0" brushRef="#br0" timeOffset="58074.63">22505 417 549 0,'-2'-2'522'0,"2"0"-86"0,1-1-54 16,1 3-38-16,-2 3-47 0,5 2-15 0,0 8 11 15,1 5-12-15,3 1-4 0,-2 7-15 0,4 4 4 16,-1 5-36-16,0 2 17 0,-1 2-18 15,2 7-11-15,-2-5-33 0,1-5-11 0,-1-4-10 16,-4-2-26-16,1-2-10 0,0-9-7 0,-2 4-17 16,-3-11-21-16,0 4-17 0,0-8-31 0,0 0-16 15,-1-8-21-15,0 0-49 0,-9 6-72 16,3-11-29-16,0-2 14 0,-2-3-155 0,6-5 26 16,-1 4-325-16,-1-11 20 0,-2 9 40 15,4-6 67-15,-1 2 31 0,4-4 38 0,-6 1 19 16,2 8 19-16,-1 0 20 0,1 0 20 0,0 5-15 15,0-5 7-15</inkml:trace>
  <inkml:trace contextRef="#ctx0" brushRef="#br0" timeOffset="58839.17">22575 494 556 0,'0'0'392'0,"1"-1"-25"0,0 1-43 16,2 1-35-16,-3-2-36 0,1-2 34 15,0 1-27-15,-5-1-13 0,7-2-20 0,0 1-19 16,5 2-30-16,-4-2-15 0,3-2-13 0,-2-2-9 16,4 1-29-16,5 0-1 0,-1 3-16 15,-2 2 12-15,5 0-2 0,0-1-12 0,-3 4 10 16,0 4-16-16,1 4 3 0,-3 3-6 15,4 6-4-15,-2 1 15 0,1 5-6 0,2 2 18 16,-2 6-6-16,-1 0-15 0,3-1 12 16,-4 1-10-16,2-2 5 0,-1 3-6 0,-4-7-9 15,-2-9 14-15,-2 4-32 0,3-6-2 0,-4-2-6 16,-2-4 16-16,0-1-21 0,-1-3 19 16,-1-5 3-16,-5 5-21 0,0-8-4 0,-2-2-17 15,0-3 16-15,0-2-19 0,-1 3 16 16,-1-5-5-16,12-4-2 0,-9-1-4 0,-1 1-3 15,3-2-37-15,-1-2 6 0,4 2 8 0,1-5-17 16,0 1-24-16,-1-2 24 0,1 13-14 16,0-4 20-16,15-20-17 0,-14 16 1 15,8 1-1-15,-1 3 13 0,0 1-16 0,1 1 7 16,3 3 20-16,-2-1-8 0,4 3 3 0,1 2 0 16,0-1-11-16,5 5 4 0,0 1 3 0,3 0 5 15,-2 1-12-15,1 0 16 0,-11 0-7 0,6 0-8 16,18 12 21-16,-14-3-16 0,-3 4-9 15,-1 2 24-15,-3 4 9 0,-1 1 2 16,-4 2-1-16,-3 3 9 0,-1-3-3 0,0 0 6 16,-5 2 12-16,0-15-15 0,0 6 9 0,-13 17-25 15,11-15 2-15,-5-1 7 0,4-5-27 0,-2-2-3 16,-2-3-46-16,-2-3-36 0,4 3-39 16,2-4 11-16,1-2-137 0,2 0-102 15,-6-8 33-15,3 5-283 0,9-2 32 0,1-5 60 16,1 2 37-16,5-5 45 0,1 1 7 0,3-5 52 15,-1 3 25-15,4-3 23 0,0-5 25 16,-1 3 3-16</inkml:trace>
  <inkml:trace contextRef="#ctx0" brushRef="#br0" timeOffset="59179.06">23357 442 1164 0,'-2'0'348'15,"1"2"-21"-15,0 3-45 0,-3 5 27 16,0 1 22-16,-2 9-21 0,4 1-15 15,0 5-23-15,3 4-17 0,2-3-30 0,1 0-7 16,6-2-30-16,4-1-17 0,0 2-20 0,7-3-3 16,-7-5-17-16,1-6-23 0,2 2-6 0,0-1 2 15,5-1-17-15,-5-8 1 0,3-1-20 16,-2-3 5-16,-10 0-19 0,5 0-3 16,19-19-27-16,-15 13-17 0,-2-11-6 0,0 3-12 15,-2-5-15-15,0 2-10 0,-5-6-12 0,3 2-7 16,-3 0 2-16,-3-1 5 0,-1 5 6 0,-4-2-9 15,0 9 8-15,0-2 8 0,0-1-1 16,-17-13-8-16,2 15 25 0,-2 1-8 0,-3 5-7 16,-2 2-5-16,-4 5-5 0,4-2 5 15,0 2-81-15,0-2-12 0,1 3-45 0,4 1-31 16,-1 2-13-16,2-4 21 0,6 1-274 16,2-1-21-16,7 5 36 0,1-3 31 0,4-3 31 15,6 3 18-15,8 1 39 0,6-1 48 0,5 1-4 16</inkml:trace>
  <inkml:trace contextRef="#ctx0" brushRef="#br0" timeOffset="59506.94">24075 551 715 0,'10'-10'377'16,"-5"0"3"-16,-3-2-49 0,1 1 32 15,-4 0-29-15,0 4-27 0,-4-4-26 16,-1 2-20-16,-3 2-41 0,-3 2-14 0,-1 3-20 0,-1 4-15 15,-5 3-19-15,6 2-14 0,-6 2-13 16,-1 4-13-16,-2 3 3 0,7 2-11 0,0 2-17 16,2 1 6-16,3 2-5 0,5-3-19 15,-4 2 7-15,11-2-20 0,-2-11 9 0,0 4-16 16,19 16-7-16,-8-16 6 0,1-1-16 0,1-3 12 16,3 0-23-16,-3-3-3 0,7 1-13 0,-1-5-34 15,-2-5-13-15,1-6-31 0,-1 1-25 16,1-5 8-16,1 0-67 0,-1-4-36 0,-4-4-10 15,-3 0-27-15,3-5-12 0,-5 2-19 16,0-2 23-16,-6-3-140 0,3-1-94 0,-3-1 48 16,2 1 22-16,-4 1 26 0,-1 14 24 15,0-9 50-15,0-1 31 0,-13-27 97 0</inkml:trace>
  <inkml:trace contextRef="#ctx0" brushRef="#br0" timeOffset="59732.53">24142 228 956 0,'-10'-15'182'16,"-2"-2"2"-16,2 1 19 0,1 4 29 15,1-1-5-15,0 3-12 0,2 4-2 0,1 0-26 16,1-3-20-16,1 11-18 0,-1 2 20 0,2 5 6 15,0 3 12-15,1 4 11 0,3 5-5 16,3 5 4-16,0 7 6 0,2 0-13 0,4 7 13 16,0 5-12-16,1-3 6 0,4 4-42 15,0 0 4-15,0-4-6 0,-1 0-26 16,0-7-21-16,-2 0 2 0,-1-2-35 16,-3-4 4-16,0-3-66 0,-1-3-38 0,-1-3-22 15,-3-2-45-15,4-7-14 0,-6 1 9 0,5-9-112 16,1 4-40-16,-5-2-76 0,7-3 27 15,0-2-216-15,4 1 0 0,-14-1 38 0,12 0 34 16,18-15 31-16,-14 6 29 0,1-5 40 0,0 4 3 16,6-1 36-16,2-6-27 0</inkml:trace>
  <inkml:trace contextRef="#ctx0" brushRef="#br0" timeOffset="60092.1">24817 471 666 0,'0'8'401'0,"0"5"-65"15,0 3 52-15,0 7-7 0,2 9-5 16,0 1-13-16,-2-12-19 0,0 8-11 0,9 49-8 16,-4-32-44-16,1-3-23 0,1-1-35 15,-1-5-4-15,2 0-36 0,-1-3-14 0,-2-3-34 16,2-5-53-16,-3-4-42 0,-1-8-46 16,-2 6-36-16,1-11-50 0,-2-9 10 0,0 9-98 15,0-9-49-15,-4 9-62 0,0-12 30 0,-3-2-236 16,2-2 5-16,2-5 37 0,-5 3 34 0,2-9 9 15,-1 3 28-15,0-2 13 0,1-2 18 16,1-5 10-16,3 1-8 0</inkml:trace>
  <inkml:trace contextRef="#ctx0" brushRef="#br0" timeOffset="60341.26">24819 581 574 0,'4'-16'467'15,"-4"3"-82"-15,4 2 47 0,1 1-53 0,2 1-25 16,1 2-36-16,2-1-21 0,3 2-32 0,4 1-23 15,1 2-14-15,2 0-15 0,4 3 2 16,2 3-21-16,-2 2-31 0,-2 4-19 0,0 3 10 16,1 10-33-16,-4-1 7 0,-2 2-29 0,-6 1-10 15,1 2-5-15,-7 2-6 0,-4-3 2 0,-1-12-12 16,-18 21-3-16,0-13-29 0,-3-3-34 16,-7-1-38-16,-4-3-44 0,0-5 8 0,-3-1-186 15,-3-3 22-15,-4-4-377 0,22-1 53 16,-12 0 49-16,-6 0 24 0,-39-15 35 0,30 9 32 15,5-2 26-15,-8 2 6 0,-8 5 26 0,1-6 65 16,-6-2-17-16</inkml:trace>
  <inkml:trace contextRef="#ctx0" brushRef="#br0" timeOffset="61160.94">14739 1770 489 0,'-14'0'467'0,"14"0"-76"0,0 0-53 16,0 0 44-16,-13 0-16 0,13 0-28 0,-18 14-19 16,16-13-14-16,0-2-27 0,2 2-21 15,0-1-11-15,4 2 2 0,1-4 19 0,17 1-42 16,-11 1-19-16,10 0-12 0,29-9-31 15,-17 7-28-15,-1 0 8 0,-1 2-14 0,2-1-39 16,-6 1-56-16,-16 0-53 0,8 0-76 16,-2 0 8-16,-1 0-160 0,-3 0-85 0,-3 0 30 15,6 11-292-15,-10-8 55 0,-4 0 27 0,3-1 67 16,-3 1 11-16,-2 0 23 0,0 1 32 16,-2 2 35-16,-5 5 36 0,0 2 4 0,-2-3 29 15</inkml:trace>
  <inkml:trace contextRef="#ctx0" brushRef="#br0" timeOffset="61353.96">14916 2014 239 0,'-4'5'597'16,"0"0"-99"-16,1 0-46 0,1-3-34 0,0 1-52 15,4 0-4-15,0 0-9 0,-1-1-44 0,5 0-15 16,0 0-27-16,15 0-22 0,-1 1-40 16,-9-3-17-16,8 0-17 0,1 0-24 0,4 0-59 15,-1 0-45-15,21-11-67 0,-21 11 2 0,-4-3-181 16,0 2-118-16,-5-1 30 0,-14 2-238 0,13 0 42 15,1 0 35-15,-3 0 41 0,-2 0-10 16,7 0 66-16,-1 0 17 0,4 0-4 0,5 0 67 16,1 0-5-16</inkml:trace>
  <inkml:trace contextRef="#ctx0" brushRef="#br0" timeOffset="63019.44">16125 1798 461 0,'0'0'315'15,"0"-14"-33"-15,0 14-44 0,0 0-7 0,0 0-28 16,0 0-8-16,0 0 7 0,0 0 0 0,0 0-6 16,-10 19-3-16,10 1-11 0,-3 2-20 0,-1 0-4 15,2-1-2-15,2 1-17 0,-3-2 3 16,3-11-17-16,0 6-2 0,0-1-43 0,0 0 12 16,0-2 7-16,0-1-17 0,14 4-4 15,-12-9 1-15,2-1-21 0,-2-2 11 0,3 1-14 16,0-4 12-16,1 0-12 0,3 0-7 0,2 0-8 15,5 0 3-15,18-17-12 0,-14 10-4 16,0 2 1-16,0 1-11 0,-1-1 12 0,0 1-23 16,-2 1 14-16,-2 2-17 0,-5 1 5 0,1 0-6 15,14 14-2-15,-12-4 9 0,0 1 18 16,-4 3-5-16,-2 1 5 0,-1 1-11 0,-1 1 9 16,-4 0 18-16,-1-4-5 0,0-4-1 0,0 4-5 15,0 1 16-15,-15 16-10 0,5-14-2 0,0-3-10 16,-1 0 4-16,-2-1-2 0,-1-3-11 15,-3-1-11-15,-2 1-38 0,-1-3-26 0,0-1-29 16,0 2 7-16,1-2-119 0,8-5-54 16,-4 0-56-16,-1 0 30 0,1 0-249 0,-10-12 23 15,13 2 43-15,3 0 43 0,5 0 29 16,-1-3 0-16,3 2 27 0,0-1 52 0,0 0 10 16</inkml:trace>
  <inkml:trace contextRef="#ctx0" brushRef="#br0" timeOffset="63288.65">16081 1862 1102 0,'0'-1'365'0,"0"-1"-46"0,2-1-19 16,2 0 12-16,10-3-47 0,0-3 0 15,6 1-15-15,0-1-42 0,2 0-16 0,3-1-31 16,2 0-7-16,-1 0-19 0,2 4-13 16,-1-5-54-16,2 6-41 0,0 2-2 0,-2 1-136 15,0 0-49-15,-4 2-54 0,-3-2 19 16,-9 2-265-16,7 0 35 0,4 0-16 0,1 0 28 16,0 0 26-16,1 0 27 0,5 0 16 0,32-2 12 15</inkml:trace>
  <inkml:trace contextRef="#ctx0" brushRef="#br0" timeOffset="63652.62">17152 1584 526 0,'0'-3'476'0,"0"-1"-111"0,-2 1-47 15,0 0 31-15,0-1-46 0,-1 4-39 16,-2-1-11-16,-1-1-11 0,0 2-17 0,-1 0-31 15,-9 6-14-15,-1 1-8 0,-2 2-9 0,4 4-12 16,-2 2-5-16,0 3-9 0,1 2-7 16,1 2-8-16,0 3-2 0,5 1 2 0,-4 5-12 15,5 5 11-15,-2-2-14 0,-3 4-1 16,7-1-7-16,-1-1 12 0,4 0-22 0,1-3 1 16,3-15-8-16,0 6-1 0,0 3-23 0,20 28 11 15,-8-30-21-15,3-1-6 0,6-5 0 0,1-1-6 16,5-2 5-16,1-2-31 0,-1-1-37 15,1-3-14-15,3-3-32 0,0 0-33 0,-1-2-16 16,6-1 12-16,-3-1-107 0,-1 2-24 0,3-4-45 16,-2 0-41-16,1-1 31 0,-17 0-249 15,10 0 40-15,5 0 21 0,1 0 46 0,0 0 40 16,2 0 10-16,31-12 24 0,-35 10 39 0,-2-3 22 16,-4-2 8-16</inkml:trace>
  <inkml:trace contextRef="#ctx0" brushRef="#br0" timeOffset="64896.44">17714 1824 431 0,'0'0'387'0,"0"0"-51"0,0 0-12 16,0 0-9-16,0 0-52 0,0-13-28 16,0 13-7-16,0 0-25 0,0 0 40 15,0 0-7-15,-2 15-11 0,4 5 8 0,3 1-20 16,2 0-25-16,-1 1-4 0,2-1-12 0,0 3-11 16,-1-3-23-16,3 1-1 0,-3-3-29 15,1-2-10-15,-2 0-3 0,0-1-3 0,-1-3-22 16,-2-2-3-16,0-3 0 0,0-1-3 0,-2-3-21 15,-1 0 6-15,0 1 0 0,0-5-15 16,0 0-4-16,0 0 7 0,-15 11-3 0,12-9 3 16,-2 0-19-16,1-1 1 0,-1 1-1 15,0-1 7-15,1-1-2 0,1 0-13 0,2 3 6 16,0-3-3-16,-1 0-15 0,3-1 16 0,1 0-9 16,2 0 2-16,0 0-9 0,3-1 11 15,9 0-11-15,2-1 0 0,1-1-1 0,1 1 0 16,2 1-16-16,-2 0-15 0,0-2-20 0,2 4-23 15,-4-4-19-15,3 3 9 0,-5-3-76 16,-1 4-13-16,-5-3-30 0,-2 0-22 0,-1 0-14 16,-3-2-16-16,0 4 26 0,-1-3-164 0,-3-1-92 15,2 3 37-15,-2-3 4 0,0 0 37 0,0 5 23 16,0-10 26-16,-13-12 18 0,9 8 8 16</inkml:trace>
  <inkml:trace contextRef="#ctx0" brushRef="#br0" timeOffset="65130.55">17962 1930 510 0,'-3'0'404'0,"2"-3"-71"0,0 3-18 16,-2 0-3-16,1 1-39 0,0 1 22 0,2 2-4 16,-1 1-7-16,1 3 3 0,1 13-20 0,-1-11 2 15,0 5-23-15,14 21-17 0,-7-14-16 16,-1 1-4-16,4-3-45 0,-2 1 9 0,-1 2-35 16,3-4 3-16,1-1-31 15,-3 1-11-15,-1-6-42 0,-3-5-39 0,0 0-31 0,1-1-49 16,-2-3 6-16,-1 0-131 0,0-1-27 15,-1 0-68-15,0-3 27 0,0 1-277 0,1 0 19 16,0 0 29-16,0-1 36 0,2 0 31 0,-4 0 27 16,0 0 25-16,9 0 39 0,3 0 37 15,24-17 12-15</inkml:trace>
  <inkml:trace contextRef="#ctx0" brushRef="#br0" timeOffset="65845.45">18346 2063 985 0,'-1'0'382'0,"1"-1"11"0,0-1-38 16,0 2-37-16,0-1-23 0,2 0 9 0,0 0-3 16,2 1-9-16,1-1-33 0,0 1-11 0,2-1-31 15,13 1 1-15,-2-2-15 0,4 0-18 16,0-1-21-16,1 1 6 0,-2 2-39 0,4-1 7 15,-1-2-31-15,0 2-4 0,-2 0-19 16,0-1-2-16,-1 1-11 0,0 1 1 0,-3-3-10 0,-3 3-5 16,-1-5-12-16,-14 5 3 0,10 0-10 15,-1 0 12-15,-1 0-26 0,-8 0 7 0,8 0-12 16,-8 0 1-16,9 0 6 0,-9 0-7 16,7 0-2-16,-7 0 0 0,6 0-11 0,-6 0 1 15,0 0 0-15,7 0 3 0,-7 0 11 16,0 0-19-16,0 0-7 0,7 0 18 0,-7 0-4 15,0 0-7-15,0 0-2 0,0 0 1 0,7 0-8 16,-7 0 11-16,0 0 0 0,0 0-9 16,0 0 11-16,0 0 0 0,0 0-15 15,0 0 19-15,0 0 0 0,7 0-1 0,-7 0-14 16,0 0 8-16,0 0-17 0,0 0 6 0,0 0 1 16,0 0 12-16,0 0-17 0,0 0 21 15,0 0-15-15,0 0 8 0,11-7-6 0,-11 6 1 16,0 1 0-16,0 0 8 0,0 0-4 15,-1 0 11-15,0 0-16 0,1-1-5 0,1 1-15 16,-1 1 19-16,1-1-7 0,-1 0 5 0,-1 0-19 16,1-2 14-16,0 4 4 0,0-3-16 15,1 0 7-15,0 1 9 0,0 0-5 0,-2 2 6 16,2-4-24-16,-2 2 21 0,2 0-12 16,-1 0-8-16,0 0 9 0,0 0 0 0,0 0-3 15,1 0-12-15,-2 0 3 0,2-2 1 16,-1 2 5-16,0 0-4 0,0 0 17 0,1 2-4 15,-1-4-4-15,0 2-4 0,1 0 0 16,-1 0 16-16,0 0-3 0,0 0 0 0,0 0 5 16,0 0-3-16,0 0-8 0,0 0 14 0,0 0-11 15,0 0-2-15,0 0-2 0,0 0-5 16,0 0-3-16,0-1-15 0,0 2 0 0,0-1-29 16,0 0-14-16,-1 0-23 0,1-1 11 0,-1 1-82 15,2 0-49-15,-3-2-35 0,2 4 25 16,-2-4-208-16,0 2-79 0,-1 0 44 15,1 0 36-15,0 0 31 0,-3-1 48 0,1 1 8 16,-3 0 30-16,2 0-5 0,-2 0 35 0</inkml:trace>
  <inkml:trace contextRef="#ctx0" brushRef="#br0" timeOffset="68778.53">19484 1602 646 0,'0'0'345'0,"0"0"-50"0,0 0-46 0,0 0 5 16,0 0-34-16,0 0-19 0,0 0-1 0,1 4-23 15,-12 8-19-15,2 4-19 0,-4 1 47 16,1 3-34-16,0 2 15 0,1 2-22 0,-2 1 23 16,5 3-28-16,-2-2-3 0,-1 7-11 15,4-1-10-15,-1 0-12 0,3 1 1 0,0-3-8 16,4 4-12-16,1-18-6 0,0 7-3 0,0 1-12 15,15 26-9-15,-6-27 5 0,1-7-5 16,2-3-6-16,1-4-3 0,1-1 2 0,3-3-11 16,2-3 9-16,1-1-11 0,-11-1-3 0,5 0 3 15,17-17-8-15,-13 9-3 0,-2 0-10 16,-4-2 6-16,1 1-14 0,-2-2 15 0,-2 0-5 16,-1-1-2-16,0 3 1 0,-5 1-8 15,-2 1-8-15,1 2 3 0,-2 0-14 0,0 5 16 16,0 0-4-16,0 0-2 0,-12-4-4 0,5 6-3 15,-9 3-22-15,-6 2-11 0,0 1-10 0,3 3 5 16,-2-1-61-16,0 0-46 0,3 0-26 0,-3-3-20 16,11-2-36-16,-1-1-30 0,7-4 24 15,1 0-274-15,3 0 54 0,1-2 31 0,3-2 32 16,10-8 41-16,6-1-3 0,3-2 24 16,1 1 14-16,4-5 42 0</inkml:trace>
  <inkml:trace contextRef="#ctx0" brushRef="#br0" timeOffset="69179.1">19827 1431 458 0,'-6'-2'394'0,"4"0"-41"0,-1 1-53 16,1-1-24-16,0 0-58 0,2 1-7 0,1 1 0 16,2-2-7-16,3 2-21 0,1 0 33 0,15 3-15 15,-9-3-7-15,29 12-25 0,-14-2 5 16,2 4-23-16,-2 1-4 0,1 6-5 16,1 5-11-16,-3 3-17 0,0 3 4 0,-1 0-6 15,-2 4-10-15,-1 2-13 0,-3-1-14 0,-2 2 0 16,-4-1-9-16,0 1-10 0,-5-2 6 15,-2-1-12-15,-3 0-4 0,-3 0-11 0,-1-20 13 16,0 9-20-16,-19 31 0 0,6-24 3 0,-5 1-5 16,-2-6-14-16,1 0-35 0,-4-5-45 15,-1 2 8-15,-1-5-98 0,-1-2-60 0,3-3-49 16,-3-4 25-16,3-1-303 0,5-3 43 0,7-6 16 16,11 0 27-16,0 0 23 0,0 0 27 15,-9-12 59-15,12 7 16 0,12-10 10 16,2 1-21-16</inkml:trace>
  <inkml:trace contextRef="#ctx0" brushRef="#br0" timeOffset="69541.06">20883 1926 628 0,'-6'1'407'15,"1"-1"-75"-15,0 0-5 0,0 0-42 0,1 0 11 16,1 0-25-16,1 0-18 0,2 0-35 16,0 1 16-16,3-1-4 0,3-1-16 0,16-1-12 15,-11 2-8-15,10 0-7 0,33-10-14 16,-23 8-17-16,1-3-14 0,1 2-19 0,-1-1-8 15,-1 1-21-15,-1 1-1 0,4-3-14 16,-4 2-29-16,-4-1-32 0,-3 4-32 0,-3-3-28 16,-3 1 4-16,-4-1-120 0,-3-1-54 0,-3 2-86 15,-1-1 30-15,-1 0 25 0,-2 2 22 16,2-1-287-16,-3-1 37 0,0 1 33 0,2 1 30 16,1-2 34-16,11-2 18 0,2 0 22 0,5 0 12 15,3-1 10-15</inkml:trace>
  <inkml:trace contextRef="#ctx0" brushRef="#br0" timeOffset="72829.87">21973 1497 532 0,'15'0'365'0,"-15"-17"-44"16,24-7-31-16,-20 19-7 0,-2 0-36 0,-1 1 48 15,0 0-48-15,-1 1-23 0,2 1 0 16,0 0-16-16,-2 0-44 0,0 2-5 0,-5-1-5 16,2 3-29-16,-1-1 10 0,-5 11-9 15,1 0-4-15,-4 1-5 0,0 8 15 0,-2-1-10 16,2 2-10-16,0-1 9 0,2 4-16 15,-2 3 0-15,-2-1 13 0,2 2-3 0,1 2-3 16,0 1-23-16,3 1-2 0,2 1 7 0,4-2-8 16,0 0-19-16,2-18 12 0,0 9-31 0,17 24 1 15,-3-23-2-15,0-2 4 0,2-2-9 16,0-6 6-16,5 1-8 0,2-4-1 0,-1-3-8 16,2-2-10-16,-1-2 2 0,-12-4 14 0,5 0-14 15,20-11-4-15,-19 7-1 0,-1-5-1 16,0-2 6-16,-3 0-10 0,-3-1 6 0,0-2 9 15,-5 4-24-15,-3-1-2 0,0 2-2 16,-2 3 14-16,0 6-21 0,0 0 14 0,0-8-12 16,-11 0-2-16,3 7-5 0,-11 0-23 0,7 1-18 15,-21 11-33-15,7-3-22 0,3 2-35 16,-1 0 14-16,0 2-99 0,-1-2-28 0,0-1-50 16,7 1 27-16,1-1-228 0,8-4 46 15,3 0-64-15,3-3 36 0,3-2 34 16,1-2 52-16,3 0 51 0,0-1 0 0,9-4 22 15,-2-3 15-15,3 2 1 0</inkml:trace>
  <inkml:trace contextRef="#ctx0" brushRef="#br0" timeOffset="73697.18">22742 1682 290 0,'3'3'477'0,"3"12"-33"0,2-1-14 0,-4 1-32 16,3 4-34-16,-2 0-7 0,-1 2-41 15,2 0-31-15,-3 0-14 0,0-4-31 16,0 0-21-16,-1-3-39 0,0-3-3 0,-2-4-30 16,1 0 12-16,-1-1-13 0,1-2-4 15,-1 0-19-15,0-1-4 0,0-3-18 0,0 0 1 16,-2 2-26-16,0-3 1 0,1-3-28 0,-1-1-20 15,1-14-15-15,-2 1-19 0,3 4-7 0,0 1-9 16,0 3 7-16,0-2-16 0,10-16 11 16,-3 15-8-16,4 3 14 0,0-2-11 0,2 5 12 15,2 2 9-15,1 2-6 0,-1 3 0 0,-7 0 5 16,6 0-3-16,19 16 16 0,-14-7 1 0,0 2 4 16,0 2-2-16,-2-1 14 0,0 5 2 15,-3-5-2-15,0 2 14 0,-8-7-13 16,3 3 2-16,-3-1-2 0,0-3 16 0,-3-2-9 15,1 1 18-15,-2-2-12 0,-2-1 21 0,0-2-9 16,0 0-18-16,0 0-2 0,0 0 12 16,-4 0-21-16,0-2 8 0,0-1-22 0,0-2 21 15,-4-5-8-15,3-4-4 0,0 3-12 0,5 1 15 16,0 10-21-16,0-9-1 0,0-2 0 16,17-14 3-16,-4 12 1 0,1 3 9 0,6 0-7 15,1 1-6-15,2 4-3 0,2 0 14 0,2 2-15 16,-15 3 17-16,9 0-12 0,1 0 7 0,26 15 0 15,-26-6 12-15,-2 4 2 0,-6-2 1 16,-1 2 6-16,-3 1-9 0,-4-1-10 16,-1 1 5-16,-3-4-14 0,-2-1 16 0,0-9-19 15,0 9-5-15,0-1-34 0,-12 3-56 0,8-7-80 16,0-2 17-16,0-1-145 0,0 1 29 0,-2-5-325 16,2 3 50-16,1-3-7 0,1-1 39 15,0-3 65-15,2 1 46 0,6-10 19 0,5-5 32 16,-1 1 9-16,4 2 15 0,0-2 20 0,4 5 2 15</inkml:trace>
  <inkml:trace contextRef="#ctx0" brushRef="#br0" timeOffset="73994.47">23582 1709 646 0,'0'5'446'0,"0"3"-76"16,-2 12 70-16,2-11-14 0,0 5-33 0,0 3-28 16,0 1-11-16,0 1-35 0,0 0-27 15,0-2-17-15,0 0-44 0,5 15-15 0,3-19-24 16,2-2-17-16,1-3-29 0,2-2 8 15,4-2-22-15,-5-4-16 0,-2 0-19 0,4 0 0 0,3 0-18 16,20-16 4-16,-19 9-20 0,2-6 1 16,-2 1-26-16,-3-5 2 0,1 0-37 0,-4-2 2 15,1 0-13-15,-5 1-13 0,-4-1-5 16,-2 7-17-16,0-8 7 0,-2 20-8 0,0-9-9 16,-21-8 3-16,4 9-20 0,-2 4 5 15,-1 4-26-15,8 0-22 0,-4 0 11 0,-26 14-60 16,22-8-36-16,1 1-20 0,1-2-42 15,6 0 24-15,0-2-191 0,3 1-99 0,4-3 53 16,3 1 36-16,3 0 30 0,-1-2 23 0,11 0 19 16,15 4 16-16,-12-4 15 0,10 0 3 15</inkml:trace>
  <inkml:trace contextRef="#ctx0" brushRef="#br0" timeOffset="74510.97">24235 1734 614 0,'15'-7'404'0,"-4"-3"-39"15,-2-2-49-15,-3 4 15 0,-3-1-19 0,-2 4-20 16,-1-2-25-16,0 7-17 0,0 0-13 16,0-7-15-16,-16-3-22 0,1 7 1 0,-4 6-25 15,10-3-7-15,-24 14-25 0,13-2-3 0,1 5 8 16,1 0-14-16,2 1-5 0,3 3-13 16,4-2-21-16,4 1 10 0,0-1-24 15,5 0-4-15,0-12 2 0,0 6-6 0,20 9-26 0,-8-13 20 16,4-2-25-16,3-2-3 0,-1-2-10 15,-9-3-2-15,7 0-23 0,18-13-26 0,-12 4-17 16,-7-1-27-16,2-4-17 0,-1-1 8 16,0-4-95-16,-1 4-9 0,-4-7-24 0,-5-2-26 15,-3 0-25-15,0-4-13 0,-1 1 29 0,-2 12-50 16,0-6 46-16,0-2 8 0,-15-26 29 16,8 25 36-16,-5 1 16 0,2 0 77 0,-5 2 40 15,0 2 24-15,-2 0 25 0,2 1 18 16,0 2 39-16,1 2 31 0,1 3 31 0,1-1-2 15,4 6-12-15,0 0 23 0,3 3-8 0,0 1-11 16,1 0 1-16,4 2 20 0,0 0 22 0,0 0 9 16,-5 14 8-16,8 5 26 0,-3-8-14 0,10 22 5 15,-1-6-21-15,0 0 32 0,2 4 8 16,5 1-21-16,-2-2 3 0,1 2-33 0,0 0-7 16,3-1-23-16,-4-1 3 0,-2 0-32 0,2-5-7 15,0-1-24-15,-1-2-27 0,-1 0-39 16,1 0-2-16,-1-8-121 0,-1-2-79 0,3-2 18 15,-1-3-177-15,4-2-70 0,-4-3 37 0,-2-2-257 16,4 0 53-16,5 0 29 0,22-14 41 16,-16 6 69-16,0-1 32 0,0-2 28 0,-4-2 23 15,2-2 19-15,0 3 19 0,1-5 11 0</inkml:trace>
  <inkml:trace contextRef="#ctx0" brushRef="#br0" timeOffset="74729.04">24857 1650 1192 0,'2'-6'481'16,"-1"1"-38"-16,-1 5-36 0,2-1-65 15,-2 1 19-15,0 1-17 0,-2 4 3 0,0 1-41 16,-2 12 19-16,1 4 7 0,-4 2-39 16,4 2-10-16,2 1-36 0,1 0-27 0,0 2-14 15,0-17-12-15,0 8-38 0,0 1-6 0,11 21-24 16,-6-25-46-16,3-2-26 0,0-1-6 16,3-4-105-16,-3-6-61 0,2-2-58 0,3-2 17 15,-6 0-177-15,15-10-84 0,-9 1 37 16,3-2 33-16,-2-2 31 0,3-2-252 0,-4-4 60 15,0-1 40-15,0-1 27 0,-2-3 20 16,5 0 29-16,-2 2 17 0,0 1 15 0,0-2 5 16,0 1 10-16</inkml:trace>
  <inkml:trace contextRef="#ctx0" brushRef="#br0" timeOffset="74911.53">25149 1685 526 0,'14'-18'403'15,"-5"2"74"-15,3 3-21 0,-5 1-33 0,-1 3-42 16,-1 2-15-16,-2 5-45 0,1 0-10 16,-4 2 44-16,0 0-40 0,16 21 33 0,-9-6-24 15,-1 8-17-15,0 0-15 0,-2 3-25 16,-1 6-28-16,-3-1-24 0,2 1-27 0,-2-18-17 15,0 9-15-15,0 1-49 0,0 2-54 0,0-2-34 16,0-2-2-16,0-1-157 0,0-3-85 16,0-3 21-16,0-3-197 0,0-1 41 0,0-3-304 15,12 4 64-15,-11-10 73 0,0 0 19 0,-1 0 29 16,0-2 39-16,0 0 43 0,-5-1 26 0,1 0 26 16,-8-8 24-16,2 4 42 0,1-1-20 15</inkml:trace>
  <inkml:trace contextRef="#ctx0" brushRef="#br0" timeOffset="75829.03">15040 3074 616 0,'0'0'416'15,"0"0"-40"-15,0 13-49 0,0-13 33 0,0 0-3 16,0 0-27-16,0 0 3 0,0 0-9 15,0 0-23-15,0 0-4 0,16 21-36 0,-5-21 1 16,5 0-17-16,4 0-21 0,2 0-45 0,26-12-12 16,-21 9-22-16,-2-1-5 0,-3 3-7 15,1-3-36-15,1 4-24 0,-1-3-32 0,-3 1-58 16,0 1-50-16,-5-2-42 0,-1 2 10 0,-7-1-147 16,0 1-102-16,-3 1 31 0,1-2-258 15,-5 2 49-15,0 0 39 0,5 3 32 0,-6 0 30 16,-1-2 28-16,0 2 48 0,-5-1 22 0,-4 6 4 15,0 1 6-15,-5 1 11 0</inkml:trace>
  <inkml:trace contextRef="#ctx0" brushRef="#br0" timeOffset="76063.16">15115 3277 415 0,'-3'7'549'0,"-1"-4"-95"0,4-1 0 15,0 1-36-15,0 0-21 0,2-1-8 16,2 3-27-16,1-3-41 0,9 4-16 0,3-3-36 15,2 2-10-15,0-2-24 0,2-1-5 16,4-2-41-16,-12 0-30 0,5 0 2 0,3 0-22 16,-2 0-35-16,4 0-30 0,-3 0-38 15,-2 0-66-15,0 0-32 0,-2-6-70 0,15-2 13 16,-24 8-142-16,4-4 22 0,-4 2-295 16,-1 1-28-16,0 0 45 0,-4-1 50 0,2 2 21 15,1 0 31-15,1-2 27 0,-6 2 31 0,11 0 39 16,7 0 16-16,1 0 28 0</inkml:trace>
  <inkml:trace contextRef="#ctx0" brushRef="#br0" timeOffset="77475.41">16659 3058 702 0,'15'-16'400'0,"-15"16"-28"0,0-14-47 0,27-2-19 15,-25 13-34-15,-2 0-35 0,4 1-28 16,-4 3-23-16,0 1 12 0,-2 3-52 0,0 0 12 15,0-1-15-15,-3 13-22 0,-1 0 1 0,2-5-19 16,1 0-2-16,0-3 8 0,1-1-21 0,0 1 9 16,0-1-12-16,2-4-3 0,0 1 9 15,0-5 6-15,0 0-2 0,0 6 7 0,0-6-15 16,25 17-3-16,-7-9 2 0,4-5-9 16,3 0-5-16,2-2-13 0,2 1 3 0,2-1-3 15,-2 0-16-15,0 4 4 0,-3-3-7 0,0 2-17 16,-5 4-1-16,1-4 2 0,-2 1 6 0,-4 3-1 15,-4 0 0-15,-1 1-15 0,-3 2 6 16,0 3-4-16,-6-5 22 0,-2 0-17 16,0-9 21-16,0 9-20 0,-10 16 14 0,0-13-5 15,-4 2-2-15,-2-3-5 0,1 0-1 16,-5-1-12-16,-3 0 13 0,0 0-30 0,-3-2-15 16,-1-4-43-16,4 0-45 0,2-1 12 15,-1 1-83-15,2-4-50 0,12 0-62 0,-5 0 27 16,0 0-188-16,-11-13-82 0,17 8 28 0,3-1 37 15,-2 1 35-15,2-1 17 0,4 1 41 16,-2 0 26-16,2-3 25 0,0 3 31 0,0-2 10 16</inkml:trace>
  <inkml:trace contextRef="#ctx0" brushRef="#br0" timeOffset="77804.3">16809 3029 480 0,'-2'-3'471'16,"2"0"-84"-16,-2 1-25 0,1 0-15 0,0 1-37 15,1-2-27-15,1 1-16 0,2 1-11 16,1 1-2-16,3-2-20 0,13 1-10 0,2 1-10 15,3-4-27-15,2 3-11 0,4-2-24 0,-1 1-6 16,-3 0-24-16,-11 2-8 0,5 0-16 0,3 0-32 16,1 0-52-16,-1 0-44 0,0 0 2 15,24-9-140-15,-30 6-51 0,-5 3-58 0,-2 0 27 16,1 0-265-16,-12 0 38 0,11 0 35 16,-2 0 29-16,7 0 26 0,20 11 50 0,-14-9 2 15,3 3 27-15,2-2 9 0,7-2 11 0</inkml:trace>
  <inkml:trace contextRef="#ctx0" brushRef="#br0" timeOffset="78105.59">17914 2871 386 0,'1'-9'506'16,"-1"1"-98"-16,0 1 18 0,-3 2-33 15,1 0-40-15,1 2-37 0,-1-1-37 0,-2 4-10 16,-1 0-14-16,-1 3-9 0,-3 8-16 15,-6 4-18-15,0 5 0 0,4 1-15 0,-2 2-6 16,1 2-17-16,-2 2 6 0,2 7-6 0,3-1-30 16,-5 2-18-16,7 1 4 0,-2-2 7 15,7 0-28-15,2-17-25 0,0 7 16 0,0 4-37 16,14 27 15-16,-4-30-17 0,2-5-32 16,4-3-33-16,2 0-55 0,6-5-51 0,0-3-53 15,5-2 14-15,0-3-144 0,-1-4-48 0,-14 0 29 16,7 0-270-16,4 0 40 0,26-16 30 15,-26 12 63-15,-2-5 29 0,-4 2 27 0,0-2 28 16,0 1 13-16,-2 0 45 0,1 0 8 16,-3-1-17-16</inkml:trace>
  <inkml:trace contextRef="#ctx0" brushRef="#br0" timeOffset="78355.25">18255 3199 234 0,'-6'-1'488'0,"3"0"-106"0,0 0 53 16,0 2-66-16,-1-1-13 0,3 0-36 0,1 0-1 16,0 0-8-16,1 1 0 0,1 0-27 15,2 0-26-15,1-1-10 0,1 0-33 16,14 0-7-16,-12 0-21 0,6 0-29 0,2 0-23 16,5 0-20-16,0 0-36 0,-1 0-63 15,1 0-51-15,0 0 3 0,-3 0-127 0,0 0-54 16,14-15-91-16,-23 13 29 0,2 0-260 15,2-4 30-15,-2 2 39 0,1 2 31 0,-1 1 26 16,8-1 34-16,2-2 44 0,3 1-12 16,4 1 38-16,3 1 20 0</inkml:trace>
  <inkml:trace contextRef="#ctx0" brushRef="#br0" timeOffset="78860.71">18853 3055 483 0,'-4'-5'445'0,"0"5"-48"0,0-2-55 16,0-1-10-16,0 1 29 0,2 0-20 16,-1 0-36-16,1 0-13 0,0-1-37 0,2 0-21 15,-1 0-18-15,2 1-27 0,-1-1-17 0,3 1-22 16,1-1-2-16,3 1-20 0,0 2 2 15,13-2-25-15,-9 2 5 0,3 0-22 0,4 0-8 16,17 16 2-16,-19-6-22 0,-2 2 10 16,-2-1-23-16,0 5 12 0,-4-2-16 0,-2 2-7 15,-3 0-4-15,-3-11 4 0,0 7-8 0,0 1-3 16,-18 17 17-16,7-15-17 0,-1 1 1 16,-7-3-9-16,2-3-1 0,0-3 0 0,1 5-5 15,-2-3 0-15,2-3 12 0,0 1-23 16,4-3 16-16,2 0-1 0,4 0-5 0,0-1-5 15,2 1 12-15,0-2-12 0,1-2-12 0,1 3 12 16,1-3 3-16,1 0-1 0,0 0-14 16,11 5 2-16,-4-5 9 0,14 0 4 0,2 0-16 15,3 0 0-15,-11 0 15 0,8 0-7 16,4 0 9-16,3 0-10 0,1 0 6 0,1 0-16 16,34-10-18-16,-34 7-34 0,4 1-31 0,-3 0-29 15,-1-3 12-15,-2-2-104 0,-6-1-60 0,2-1-64 16,-6-3 30-16,-1 4 31 0,-4-1 25 15,0-1 22-15,-6-2 22 0,-2-1-274 0,-4 2 35 16,-3-3 3-16,1 3 28 0,1-8 50 0,-2 9 72 16,0-7-10-16,0-2-1 0</inkml:trace>
  <inkml:trace contextRef="#ctx0" brushRef="#br0" timeOffset="79175.55">19176 2723 584 0,'-7'-7'462'0,"-2"-3"-80"0,4 1 12 0,2 4-39 16,1-2-28-16,4 2-28 0,0 0-31 0,-2 5-3 15,22-12-13-15,-2 7-4 0,4 2-22 0,5 1-9 16,-12 2-26-16,5 0-12 0,37 15-10 16,-23-3-5-16,2 4-12 0,3 6-20 0,-1-2-11 15,-1 6 4-15,-4 3-12 0,-2 0-6 0,-4 1-17 16,-8-1-9-16,-1 4-9 0,-4-3 13 15,-8 1-23-15,-3-3-6 0,-5-11-3 0,0 6 9 16,-12 29-20-16,-2-25-24 0,-2 0-22 16,-4-1-33-16,-3-4-48 0,-4 0-49 0,2-3 13 15,-5-1-176-15,7-4 26 0,-3-2-321 0,-1-2 31 16,7-2 25-16,-1-4 42 0,7-2 35 16,5-2 68-16,9 0 2 0,0 0 33 0,1-10 26 15,16-4 50-15,6-1 7 0,5-1-22 16</inkml:trace>
  <inkml:trace contextRef="#ctx0" brushRef="#br0" timeOffset="79437.24">20210 2984 658 0,'3'0'537'0,"-2"-1"-72"16,1 1-43-16,1-1-30 0,1 1-28 15,2 0-26-15,1 1-23 0,12-1-31 0,-7 0-12 16,5 0-48-16,5 0-7 0,2 0-32 0,1 0-8 16,0 0-29-16,0 0-22 0,1 0-7 15,0 0-52-15,0 0-50 0,24-10-65 0,-24 7 5 16,-1 0-139-16,1-2-62 0,1-1 22 0,0 1-304 16,2-2-6-16,-1 0 52 0,2-1 36 15,1 0 31-15,0 4 28 0,1-3 18 16,1 2 46-16,2 0 5 0,0 1 46 0</inkml:trace>
  <inkml:trace contextRef="#ctx0" brushRef="#br0" timeOffset="79868.9">21254 2614 862 0,'-4'-15'392'16,"3"4"36"-16,0 0-50 0,0 5-5 0,0 0-38 15,1 6-25-15,0 0-26 0,0 0-26 0,-3-11-32 16,1 9-28-16,1 2-14 0,-1 1-4 0,0 2 4 16,-4 15 12-16,-1 5-4 0,0 2-19 15,6 7 7-15,-3-4-7 0,1 3-3 16,-2 1-19-16,4 2-12 0,1-1-16 0,0-18-18 16,0 10-10-16,11 32 15 0,-3-28-31 15,-1-1-5-15,5-2 7 0,1-2 6 0,4-2-41 16,0-5 19-16,2 1-5 0,-1-3-23 0,7-1 9 15,-3-3-5-15,3-6-36 0,0 2 4 0,-4-7-20 16,-9 0-5-16,4 0-20 0,23-16-14 16,-21 7 10-16,-1-2 15 0,-3 1-10 0,-2-2 6 15,-2 0-19-15,-1 0 26 0,-7 3-12 16,-1 1-1-16,-1 1 7 0,0 7-4 0,0 0 3 16,-21-15 14-16,4 10-25 0,-1 3-14 0,0-1-13 15,-3 3-29-15,-1 0-36 0,13 0 12 16,-5 0-92-16,0 0-42 0,2 0-34 0,0 0-58 15,2 0 29-15,2 0-236 0,8 0 30 0,-8 0 41 16,8 0 44-16,0 0 29 0,-9-5 18 16,12 5 22-16,4-1 26 0,12-4 52 0,6 0-2 15</inkml:trace>
  <inkml:trace contextRef="#ctx0" brushRef="#br0" timeOffset="80739.71">21838 2844 940 0,'4'2'411'0,"-1"1"-4"16,-1 2-19-16,0 0-62 0,0 0-16 0,0 2-29 16,-1-1-15-16,3 9-28 0,-2-4-34 0,-1-1-13 15,0-2-26-15,0-1-17 0,0-1-9 0,0-1-19 16,0 0-9-16,0-3-11 0,0 2-1 16,0 0-15-16,-1-2-11 0,0 1-3 0,1-2-7 15,1 1-25-15,-1-1-12 0,0-1-17 0,0-3 2 16,-1 3-6-16,0 0-14 0,1-2-19 15,2-1 8-15,-2 1-12 0,0 0 4 0,0 0-17 16,-1-1 17-16,1 3-13 0,-1-2-6 16,0 1 6-16,1 0 20 0,1-1-4 0,-2 1-8 15,0 0 6-15,1 0 13 0,0 1-6 16,-2 0 10-16,2 0 1 0,-1-2 1 0,0 2 13 16,0-1 15-16,1 1-7 0,0 0 22 0,-2-3-12 15,2 3 9-15,-2 0-3 0,1 0-5 16,1 0-5-16,1 0 8 0,-2 3-5 0,1-3 4 15,-1 3 9-15,-1-2 8 0,3 1 8 0,-2 2 1 16,1-2 11-16,0 2 2 0,0 1-1 16,0-1-15-16,0 0 6 0,0 1 3 0,0 0 1 15,-1-1-10-15,3-1-1 0,-2 1-5 16,0-1 10-16,0-2-7 0,-1 3-5 0,1-2-1 16,0 0 23-16,-1 0-7 0,0 1-6 0,2-2 9 15,-2 0-3-15,0 0 3 0,1 0 4 0,0 0-3 16,-1-1-4-16,0 0-28 0,-3-1 10 0,2 0-1 15,-1-2 7-15,1-1-22 0,-1 1 1 16,-1-2-6-16,1 0-4 0,3-2 4 0,-2-10 8 16,1 8-25-16,0-2 15 0,0-2-8 15,12-17-2-15,-6 13-10 0,3 4 10 0,1 2-5 16,0 2 0-16,2 4-2 0,1 2 4 0,-1 3-2 16,-12 0 7-16,16 0-1 0,19 17 0 15,-12-9-12-15,-4 3 0 0,1 2-6 0,-1-1 17 16,-2 5-5-16,2-3 6 0,-3-1-8 0,2 0 10 15,-4 0 7-15,-1-3-14 0,-3 4-9 0,-4-6 7 16,1-3 18-16,-2-2-8 0,-2 1-4 16,0-2 9-16,-2 0-5 0,1 0 0 0,-2-1 4 15,0-1 8-15,0-1-15 0,-2 1-10 16,1-2 22-16,-1-1-2 0,0 0-18 0,0 0 12 16,0-4-13-16,-1 0 20 0,2 0-9 0,1-1-18 15,0 1 12-15,0-3 0 0,0-5-12 16,15-16 5-16,-6 14 6 0,5 2-5 0,-2 3 18 15,4 1-28-15,-3 3 6 0,4 4 5 0,1 0-7 16,-7 4 8-16,3 0-9 0,5 0 9 16,19 10 10-16,-15-2 17 0,-4 1-20 0,1 2 13 15,-1 0-3-15,-5 5 4 0,-4-5-3 0,1 2 23 16,-3-2-17-16,-1-1-2 0,-4-1-2 16,-3-2-8-16,0-7 0 0,0 6-1 0,0-6-76 15,0 7-46-15,-12 3-39 0,7-8-67 16,2 1 19-16,-5-1-169 0,3-2 31 0,0 1-320 15,2 0 49-15,2-1 73 0,2-1 23 0,3 0 42 16,11-5 35-16,4-1 40 0,4-2 26 16,3-1 23-16,1 0 23 0,1 1 8 0,-4-2 22 15</inkml:trace>
  <inkml:trace contextRef="#ctx0" brushRef="#br0" timeOffset="81039.51">22781 2884 599 0,'2'0'454'0,"-2"-1"-75"15,-2 2 42-15,2 0-23 0,-1 2 0 0,-2 1-34 16,0 0-11-16,2 2-16 0,-1-1-19 15,2 2-25-15,-1 1-9 0,1 9-23 0,0-8-29 16,0 3-14-16,15 15 2 0,-6-14-26 16,3-1-22-16,3-3-33 0,1 1 5 0,1-3-12 15,1 0-16-15,-2-4-29 0,8-1 3 0,-4-2-23 16,-9 0 5-16,4 0-17 0,20-9-6 16,-19 3-4-16,4-2-40 0,0-1-9 0,-3-2-20 15,-4-2 17-15,0 1-19 0,-5 0 2 0,0 0 2 16,-5 4-8-16,-2-1-5 0,-1 9 2 15,0 0-4-15,-19-21 6 0,1 15-29 0,-1 2-14 16,-5-1-14-16,-1 0-39 0,2 4-32 16,1 0 14-16,2 1-99 0,0 0-33 0,5-1-46 15,15 1 30-15,-11 0-272 0,3 0 47 0,2 0 40 16,6 0 36-16,0 0 32 0,-6 5 8 0,11-2 30 16,18 5 13-16,2 0 20 0,2 0 12 15,1 0-3-15</inkml:trace>
  <inkml:trace contextRef="#ctx0" brushRef="#br0" timeOffset="81568.91">23256 2988 360 0,'23'4'436'16,"-2"-7"-63"-16,-12 3-15 0,18-9-46 0,-13 4 15 16,0-3 0-16,-1 0-8 0,-2-1-17 15,1-2-14-15,-6 2 5 0,-2 0-26 0,0 2-21 16,-2 0-12-16,-2 0-26 0,0 7-27 16,0 0-11-16,0-5-23 0,-13-2-10 0,-8 4-25 15,11 3 0-15,-6 0-22 0,-23 17 1 0,16-6-11 16,1 3 2-16,2 0-15 0,3 2-3 15,1 2-10-15,2 1 8 0,3 1-15 0,4-1 0 16,4-2 10-16,1 0-22 0,2-11-4 0,10 15 5 16,0-12-4-16,2-2-13 15,-1-3-37-15,0-1-12 0,2-3-29 0,-6 0-13 16,19-11-14-16,-8 3-42 0,0-2 14 0,-2-2-77 16,0-4-31-16,0-2-10 0,-3-3-11 0,2-1-12 15,-4 0-6-15,0-2-18 0,-1 0 27 16,1 0-61-16,-3-3-5 0,-1 0 41 0,-1 1 56 15,-2-3 29-15,0 0 16 0,-2 0 116 0,-2 14 40 16,0-7 18-16,0-1 35 0,-11-21 24 16,5 24 23-16,-1 2 36 0,0 2 5 0,-2 5 20 15,6-2 8-15,-3 4-17 0,2 1 57 0,1 4-3 16,0 0-3-16,1 0-2 0,2 4-10 16,0 0 18-16,0 0 8 0,-9 12 15 0,6 8 5 15,3-8-3-15,0 7-22 0,13 27 27 0,-6-14 20 16,4 1-19-16,-1 1-2 0,1 0-16 15,1-2-10-15,0 0-21 0,1 0-22 0,0-3-22 16,0-1 1-16,1-1-22 0,-3-4-18 0,0-1-46 16,1-2-35-16,2 0-1 0,1-4-124 0,-3-2-52 15,2-3-51-15,3-2 21 0,-1-1-153 16,7-1-54-16,-4-2 35 0,5 0-274 16,2-4 55-16,-2-1 38 0,-13 0 59 0,8 0 21 15,23-15 51-15,-16 4 28 0,-1-1 26 0,-3-1 26 16,-3-1 7-16,-2-1 30 0,-3-5 32 15</inkml:trace>
  <inkml:trace contextRef="#ctx0" brushRef="#br0" timeOffset="81765.94">23995 2871 723 0,'2'-3'512'15,"-1"-2"-62"-15,-1 4-58 0,0-2-41 0,0 3 16 16,1 3 1-16,1 2-6 0,-2 1-22 16,8 14-6-16,-4 4-38 0,0 0-1 0,2 2-29 15,0-1-17-15,-1 1-13 0,-2-2-48 16,2 1-9-16,-2-3-20 0,0-3-83 0,-2-4-43 15,-1-8-61-15,0 0-58 0,0 0 8 0,0 0-150 16,11 1-67-16,-7-5 26 0,1-3-231 16,0-3-64-16,1 0 41 0,11-2 45 0,-2-7 53 15,2 3 8-15,1-5 28 0,0 3-6 16,-1-7 26-16,-3-2 50 0,0 1 6 0</inkml:trace>
  <inkml:trace contextRef="#ctx0" brushRef="#br0" timeOffset="81952.94">24331 2896 675 0,'4'-5'516'0,"-1"2"-74"15,-1 3-36-15,-1 0 2 0,2 4 11 0,-4 2-28 16,2 13-3-16,-1-8-19 0,0 6-41 0,0 4 3 16,0 2-58-16,0 4-20 0,0-1-18 15,0 1-37-15,0 0-19 0,0-1-20 0,0-2-130 16,0-1-63-16,0-4-77 0,0-4 12 0,0-1-267 16,0-5 33-16,-9 7-275 0,5-12 66 15,0-2 58-15,1 0 31 0,-1-2 11 16,1-1 54-16,-1-2 9 0,2 3 24 0,-13-7 24 15,4 3 12-15,1 3 39 0</inkml:trace>
  <inkml:trace contextRef="#ctx0" brushRef="#br0" timeOffset="82741.03">15065 4241 237 0,'0'0'621'0,"0"0"-121"0,0 14-19 0,0-14-35 16,0 0-18-16,0 0-26 0,0 0-43 15,14 25-21-15,1-21-11 0,5-2-32 0,3-1-15 16,1-1-32-16,-12 0-29 0,5 0-20 0,6 0-27 16,0 0-29-16,0 0 2 0,0 0-24 0,0 0-35 15,0 0-52-15,-3 0-67 0,-2 0-52 16,-2 0 8-16,-3 0-180 0,-1 0-77 0,-5 0 30 15,1 0-282-15,-1 0 38 0,-7 0 56 16,6 0 60-16,6-10 13 0,-10 8 45 0,-2 1 17 16,0 1 29-16,0 0-19 0,-2 0 55 15,0 1 15-15</inkml:trace>
  <inkml:trace contextRef="#ctx0" brushRef="#br0" timeOffset="82979.67">15263 4381 1066 0,'-4'3'542'0,"1"-1"-39"0,0 1-40 16,3 0-20-16,0 1-12 0,0 0-49 0,3-1-44 16,-1 1-2-16,9 3 4 0,2 0-38 0,6-2-34 15,-1-1-28-15,4-2-6 0,3 0-55 16,2-1-11-16,-13-1-29 0,6 0-16 0,5 0-111 16,1 0-51-16,0 0-60 0,-2 0-48 0,23-10 14 15,-27 7-176-15,-6 3-72 0,0-1 33 16,-14 1-238-16,15 0 40 0,3 0 54 0,-5 0 11 15,8 0 71-15,1 0 13 0,19 13 57 0,-19-8-6 16,2 2 27-16,3-2 15 0,0 4 11 16</inkml:trace>
  <inkml:trace contextRef="#ctx0" brushRef="#br0" timeOffset="84641.1">16692 4475 739 0,'0'0'359'0,"0"0"-9"0,0 12-32 16,0-12-40-16,0 0 50 0,-19 22-30 0,20-22-3 16,-1 3-20-16,2-2-14 0,0 2-23 0,3-2-3 15,13 3-19-15,6 0-18 0,-1-3-10 0,7 1-11 16,5 0-2-16,1 0-29 0,-4-1-15 16,1 0-10-16,3 0-5 0,1 2-17 0,-1-3-17 15,-1 3 6-15,-1-2-26 0,-3 2-34 16,3-3-27-16,-5 2-39 0,-2-1-25 0,-2-1-23 15,-3 2 9-15,-4-2-49 0,-6 0-45 16,-12 0-42-16,9 0-61 0,-1 0 24 0,-8 0-293 16,18-12 51-16,-15 7 27 0,1 0 31 15,-1 1 23-15,5-8 60 0,0-1-5 0,1 2 45 16,-1 3-13-16,6-4 19 0</inkml:trace>
  <inkml:trace contextRef="#ctx0" brushRef="#br0" timeOffset="84959.95">17813 4257 915 0,'1'-2'486'0,"0"-3"-50"0,-1 2-32 16,0-1-35-16,1 2-42 0,0 0-35 15,-1 1-31-15,2 1-13 0,-2 1 14 0,1 2-19 16,1 1-18-16,3 12 17 0,0 3-14 15,1 0-13-15,0 4-11 0,0 1-20 0,2 0 7 16,0 2-39-16,0-1-9 0,-1-1-15 0,-3-2-14 16,2-1-6-16,1-3-21 0,-1-1 6 0,-3 0-32 15,0-5-6-15,-1-2-57 0,1-3-44 16,-2-3-51-16,0 0-65 0,1-1 14 16,-1-2-177-16,-1-1-69 0,0 0 34 0,0 0 32 15,0 0 28-15,8-10-228 0,-6 5 14 0,4-7 39 16,0-5 33-16,2 0 44 0,1 3 27 15,-2-4 23-15,-1 0 24 0,4 1 36 0,3 0-23 16</inkml:trace>
  <inkml:trace contextRef="#ctx0" brushRef="#br0" timeOffset="85408.14">18103 4233 1164 0,'0'-5'446'0,"0"1"-24"0,-1 1-34 0,1-1-26 16,0 2-21-16,1 0-33 0,-1-1-20 15,-1 2-33-15,2-1-12 0,-2-2-29 0,2 2-21 16,-1 0-6-16,0 1-14 0,0 3 6 0,-1 0-17 16,0 2-5-16,1 1 9 0,-1 2-18 15,-1 10-15-15,2-8 29 0,0 5 3 0,0 3-16 16,0 4-17-16,0 0 1 0,0 4-12 0,0 0-19 16,0 1-4-16,0 1 3 0,0-1-12 15,0-3-5-15,0 0-7 0,0 1-11 16,7 18-7-16,2-25-7 0,-4 0 2 0,3-3-9 15,1-2 7-15,1 0-17 0,1-4-4 0,3-1-2 16,1-3-6-16,3 1 2 0,-4-5 3 0,0 1 2 16,-6-1-22-16,5 0 3 0,19-13 4 15,-16 7-11-15,-3 0-3 0,1-3 7 0,-3 1-4 16,1 0-9-16,-3-4 16 0,-5 5-17 0,-2 1 1 16,0 0-6-16,-2 6 9 0,0 0-10 0,0 0 10 15,0-7 0-15,-15-3-10 0,7 9-4 16,-10 2 7-16,8-1-31 0,-7 0-11 0,-2 0 6 15,-1 0-91-15,-23 10-29 0,22-10-38 0,2 4-53 16,4-1 26-16,2-2-152 0,4 0-61 16,0-1 38-16,5 0-214 0,4 0 20 0,0 0 81 15,-2-2 50-15,7 2 29 0,12-3 20 0,6-3 17 16,3-1 17-16,3 4 60 0,1-2 14 16,7 2 20-16,-2-1-25 0</inkml:trace>
  <inkml:trace contextRef="#ctx0" brushRef="#br0" timeOffset="88839.9">19155 4284 348 0,'0'0'510'0,"21"22"-102"0,-10-11-17 16,0 4-42-16,-1-1-8 0,-1 3-40 0,-1-2-23 15,-1 1-20-15,-1 0-20 0,-2-2-20 0,3 1-29 16,-3-4-11-16,2 2-16 0,-3-4-17 16,-2-1-19-16,1-4 0 0,0 1-12 0,-1-2-4 15,-1 3-7-15,0-4-8 0,0-2 6 0,0 0-19 16,0 0-12-16,0 0 1 0,-8 4-10 15,7-4-5-15,-3-2-15 0,1 0 11 0,-1-2-9 16,-6-5-2-16,5 2-15 0,4-2 4 0,-2 1-2 16,3 8-9-16,0-9-6 0,0-2 5 15,20-11-3-15,-6 11-3 0,3 1 0 0,3 5 6 16,3 1 5-16,1 4-7 0,-11 0 3 16,6 0 7-16,28 15-1 0,-20-5 0 0,-4 0 4 15,-2 3-7-15,-1-2 19 0,-2 5-18 0,-3-7-2 16,-4 1 3-16,-1 2 2 0,-3-5-1 15,-1-2-10-15,-1 0 5 0,-3-1 9 0,0-1-19 16,-1 0 13-16,-1-3-6 0,0 0 10 16,0 0-11-16,0 0 4 0,-8 4-1 0,4-6-1 15,1 0-6-15,0-1 4 0,0-2-6 0,-1 0-19 16,2 1 12-16,-2-12 4 0,4 2-15 16,0 14-4-16,0-14 14 0,18-17-13 0,-5 13-4 15,2 4 26-15,5 2-13 0,1-1 6 0,5 5-5 16,2 0 20-16,1 6-11 0,2-3 9 15,-1 3-2-15,-15 2 16 0,6 0-1 0,29 18 8 16,-26-7-7-16,-6 1-6 0,-1 2-8 0,-5 2 13 16,-2-3-5-16,-5 2-12 0,-3 3 2 15,-2-18 7-15,0 11-18 0,0 2-2 0,-15 11 8 16,8-15-24-16,0-3-49 0,0-2-53 16,-1 0-49-16,2-4 17 0,1 0-150 0,5 0-56 15,0 0 32-15,-7 0-285 0,-4-12 50 16,10 7 52-16,-1-11 52 0,5 3 13 0,-3 5 49 15,21-13 0-15,-5 4 39 0,3 3 17 0,1 3 7 16,4 0 12-16</inkml:trace>
  <inkml:trace contextRef="#ctx0" brushRef="#br0" timeOffset="89151.74">20186 4357 888 0,'3'4'384'16,"-2"1"-55"-16,0 0 54 0,-1 2-9 0,0 13-10 15,0-11-11-15,0 6-18 0,0 2-8 16,0 2-44-16,0-2-31 0,0 0-26 0,0 0-3 15,9 19-37-15,-1-25-10 0,0 0-12 16,-1-3-2-16,6 1-38 0,-1-4 2 0,0-2-22 16,2-2-15-16,-3-1-1 0,-1 0-22 15,3 0 4-15,18-13 0 0,-13 4-8 0,1-2-11 16,-1-2-4-16,-3-3-23 0,-1 1-11 16,-1-2-1-16,-1 0-11 0,-2 1-11 0,-1 0-11 15,-4 0 13-15,0 6-19 0,-5 10 6 0,0-8-16 16,0-1 0-16,-17-7-11 0,6 6-17 0,-4 4-9 15,-2-2-26-15,-6 6-21 0,2 1 11 16,-2 1-60-16,12 0-22 0,-6 0-17 0,-1 0-34 16,-16 10-15-16,20-8 24 0,3 0-155 0,2-1-99 15,3-1 25-15,4 1 28 0,0 0 37 16,2-1 22-16,2 1 26 0,3 0 21 0,3 0-6 16,17 0 36-16</inkml:trace>
  <inkml:trace contextRef="#ctx0" brushRef="#br0" timeOffset="89483.62">20947 4331 980 0,'16'-8'355'0,"-3"-1"-42"0,-3 1-12 0,-2 1-38 16,-4 0 31-16,-1 3-34 0,-4-2 9 16,1 6-30-16,0 0-18 0,-11-14-24 0,-2 9-9 15,-5-1-20-15,-1 4-4 0,-4 0-9 0,12 2-24 16,-8 0 6-16,-3 0-15 0,-27 14-18 0,23-6-6 15,2 4-10-15,2 1 1 0,3 1-5 16,1 2-8-16,5 1 5 0,0 2-1 0,7-1-2 16,4-2-13-16,2-7 0 0,10 14-13 15,0-9 6-15,4-2-17 0,3-4-6 0,2-1-8 16,4-3-9-16,1-3-25 0,-11-1-35 0,6 0-14 16,23-10-26-16,-18 3-21 0,1-4 9 15,-5-1-106-15,-2-2 5 0,-1-3-25 16,-5-1-28-16,-1-3 7 0,1-1-27 0,-2-1 25 15,-4-4-179-15,-1-1-36 0,-2 1 6 0,-1 1 32 16,-2 13 27-16,0-7 59 0,0-2 98 16,-13-20 65-16,6 27 157 0</inkml:trace>
  <inkml:trace contextRef="#ctx0" brushRef="#br0" timeOffset="89680.64">20980 4055 1308 0,'-10'-13'185'0,"0"3"4"16,2 3 9-16,3 2-9 0,-1 2 6 0,1 0 13 16,0 3-2-16,5 0-23 0,0 0 64 0,-11 11-2 15,7 6-2-15,2 1 9 0,0 6-4 0,2-12-10 16,0 8-4-16,0 4-12 0,14 28-6 15,-6-26-18-15,2 4-22 0,2 0-15 0,0-4-17 16,2 0-2-16,0-2-30 0,2-3-51 16,3 1-22-16,-2-5-53 0,4-1-61 0,0 0-56 15,4-4 12-15,-2-2-146 0,2-4-66 0,1-3 29 16,2 0-283-16,0-3 62 0,-15 0 40 16,10 0 37-16,28-13 30 0,-23 9 31 0,1-6 23 15,1-1 34-15,0-1 22 0,1-1 19 0,1-1-5 16</inkml:trace>
  <inkml:trace contextRef="#ctx0" brushRef="#br0" timeOffset="89928.81">21708 4233 703 0,'-2'-3'435'0,"2"-1"-8"16,-1 2-18-16,0-1-57 0,0 0-30 16,0 1-35-16,1 2-10 0,0 1 1 0,-1 0 14 15,1 4-3-15,0 1-20 0,1 12-4 0,-1-8-25 16,0 7 16-16,12 22-8 0,-8-14-38 0,2 0-14 15,-1-4-18-15,3 2-27 0,0-3 0 16,-2-1-25-16,1-2-9 0,-1-5-21 0,1 1-31 16,1-3-7-16,0-4-113 0,-2-4-66 0,4-1 13 15,-10-1-223-15,9 0-85 0,9-12 35 16,-6-1-239-16,0 1 66 0,-1-1 57 0,1-3 1 16,-1-2 39-16,0 0 46 0,-1-3 47 15,3 1 3-15,1 1 21 0,0-3 38 16,1 4 3-16</inkml:trace>
  <inkml:trace contextRef="#ctx0" brushRef="#br0" timeOffset="90138.36">22046 4199 1270 0,'5'-2'505'0,"-4"1"-48"15,0 1-52-15,2 0-22 0,-3 3 9 16,2 1-10-16,0 2-44 0,2 11 21 0,1 5 5 16,1 4-48-16,-2 1-21 0,0 2-39 0,1-4-26 15,-1 1-19-15,0-2-33 0,0 0-57 16,-2-3-43-16,3-2-7 0,-1-3-123 0,-4-9-70 15,0-1-58-15,0 2 17 0,0-8-203 0,0 6 33 16,12 3 30-16,-10-9 27 0,0 0-311 16,0-3 50-16,-2 2 39 0,3-2 64 0,-1 0 38 15,2-1 27-15,8-8-2 0,0 0 59 0,0 2 41 16,5-4-11-16,-6 1-3 0</inkml:trace>
  <inkml:trace contextRef="#ctx0" brushRef="#br0" timeOffset="100234.38">15411 5407 412 0,'0'0'407'0,"-16"0"-28"0,16 13-17 0,0-13-46 15,0 0 15-15,0 0-7 0,-23 23-11 16,23-20-29-16,1 1 9 0,2-2 9 0,3-1-22 16,11 3-13-16,2-3-11 0,6 1-25 0,-10-2-26 15,8 0-12-15,6 0-15 0,2 0-19 16,-1 0-11-16,3 0-25 0,-1 0 0 0,33-12-26 16,-36 9-27-16,0 3-28 0,-6-1-49 0,-2 0-39 15,-6 1-50-15,-4 0 9 0,0-1-128 0,-11 1-25 16,5 0-59-16,-5 0 25 0,0 0-278 15,8 0 40-15,-3 6 38 0,-7-4 14 0,-3 1 50 16,1-1 40-16,-9 5 16 0,-5-2 28 16,1 4 24-16,0-1 12 0,-4 0-20 0</inkml:trace>
  <inkml:trace contextRef="#ctx0" brushRef="#br0" timeOffset="100447.44">15539 5641 602 0,'-8'5'426'0,"0"6"-37"16,1-2-53-16,3-2 46 0,0-1-1 0,-1 7-19 0,3-5-19 15,2-8-14-15,0 7-4 0,0-1-20 16,11 5-29-16,2-4 0 0,5-2-46 0,1-3-28 16,0 1-10-16,-7-3-18 0,6 0-39 0,5 0-30 15,1 0-58-15,1 0-34 0,24-15-60 16,-20 10-67-16,-2 1 10 0,0-3-133 0,0 3-67 16,-2-3 26-16,7 0-290 0,1 2 47 0,1-4 56 15,4 3 33-15,3 0 32 0,4-1 6 16,2 2 54-16,9-1-4 0,6-3 43 0,9 1 16 15,4 5 7-15</inkml:trace>
  <inkml:trace contextRef="#ctx0" brushRef="#br0" timeOffset="103417.38">17247 5478 252 0,'0'0'420'0,"0"-15"-60"15,-14-7-9-15,14 15-31 0,0 1-40 0,0-1 7 16,0 1 4-16,0 6-21 0,0 0-22 16,0-8-22-16,0 8-18 0,0-7-14 0,0 7-23 15,0 0-38-15,-3-8 10 0,4 14-2 16,0 12 14-16,1 4-6 0,-2-7 4 0,8 30-12 16,-4-16-5-16,1 1-8 0,0-1-5 15,2 5-14-15,-2-3-18 0,1 0 8 0,0-1-23 16,-1-1-13-16,2-3-3 0,-1 3-4 0,-1-4 5 15,1-1-21-15,-3-5 9 0,5 0 1 16,-4-4-44-16,-2-5-35 0,0-1-35 0,0-2-32 16,-2-2-25-16,2-2 11 0,0-1-137 0,-2-2-49 15,0 0 26-15,0 0-296 0,0 0 59 16,3-10 32-16,-1 6 36 0,0-3 40 0,6-6 30 16,-6-1 26-16,2-1 12 0,-1 4 1 15,1-6 49-15,4 2-13 0</inkml:trace>
  <inkml:trace contextRef="#ctx0" brushRef="#br0" timeOffset="103791.38">17617 5448 272 0,'2'-4'452'0,"0"1"-88"0,-3 0-34 15,1 1-22-15,1 0-16 0,2-1-37 16,-3 1-13-16,-1 1-12 0,2-1-8 0,-1 2-11 15,0 1-9-15,0 1-10 0,0 2-28 0,0 1-1 16,0 1-6-16,1 12 12 0,-1-10 5 16,8 23-11-16,-5-7 10 0,-1 4-18 15,4 0 2-15,1 0-26 0,-1 0 9 0,-2-2-28 16,2-1 3-16,1-1-21 0,-3 0 6 0,2-4-17 16,0 1-6-16,2-3-21 0,-6-2 8 15,0-2-23-15,-1-4 7 0,1-3-8 0,-2 1-4 16,2-2-3-16,-1-1-6 0,-1 0-17 15,1-2-17-15,0-1-25 0,-1 1-13 0,1 0-17 16,-1-3-30-16,0 0-7 0,0 0 10 0,0 0-105 16,3 2-6-16,-2-2-21 0,-1-1-30 0,0-1-40 15,2 0 27-15,0-1-209 0,0 3-25 16,0-4 54-16,2 1 11 0,1 0 38 0,10-4 29 16,0 1 13-16,5 0 24 0,1-1 17 0,6 2 47 15</inkml:trace>
  <inkml:trace contextRef="#ctx0" brushRef="#br0" timeOffset="104476.7">18347 5716 862 0,'0'1'281'0,"0"-1"4"0,0 2-50 0,0-1 5 16,0 0-17-16,0 0 4 0,0 1-26 15,2-2 35-15,2 1-3 0,-1 0-9 0,2-1-19 16,2 2 1-16,15-1-10 0,1 0-8 16,1-1-7-16,2 0-9 0,4 0 0 0,2 0-11 15,1 1-25-15,-1 0-6 0,2 1-2 0,-2 0-30 16,0 0-8-16,-1 1-3 0,2-2-1 15,-5 2-25-15,-2-1-3 0,-3 1-12 0,-2-1 7 16,-7-1-21-16,-3 1 5 0,-4-2-11 16,1 3 7-16,-3-3-17 0,-5 0-6 0,0 0 1 15,0 0-13-15,9 0-7 0,-9 0-4 0,0 0-14 16,0 0-20-16,0 0-15 0,10 4-12 16,-11-4-9-16,0 0-22 0,-1 0 10 0,1 0-33 15,-1 0-25-15,1-2-24 0,-3 2-21 0,3-2-43 16,0 0 25-16,1-1-201 0,0 0-63 15,1 0 8-15,0 1 64 0,0-4 27 0,0 2 29 16,1-2 16-16,6-4 36 0,-5-2-7 16,10 1 41-16</inkml:trace>
  <inkml:trace contextRef="#ctx0" brushRef="#br0" timeOffset="104892.81">19926 5373 853 0,'2'-3'385'16,"2"2"-43"-16,-3-2-27 0,0 3-40 0,1 0 24 16,-1 0-12-16,1 4-4 0,1 1-7 0,3 13 2 15,0 5-18-15,2 3-9 0,-2 4-8 16,-1-1-22-16,1-1 1 0,1 3-19 0,-1 0-23 16,0-1-14-16,-1-1-18 0,1-1-3 15,-1 0-33-15,2-1-2 0,-1-4-20 0,0-2 7 16,0-2-39-16,0-2-30 0,-3-7-27 0,0-1-40 15,-1-3-34-15,1-2-53 0,2-3 12 16,-1 1-136-16,-4-2-50 0,0 0 27 0,0 0-228 16,14-10-56-16,-2 0 60 0,-4-4 14 15,1-1 65-15,1 1 44 0,-1-1 4 0,2-7 23 16,3-1 25-16,-5 1 31 0,3 0-19 0</inkml:trace>
  <inkml:trace contextRef="#ctx0" brushRef="#br0" timeOffset="105287.86">20285 5449 1001 0,'0'-6'377'16,"0"1"1"-16,0 1-17 0,1 1-39 16,0 0-13-16,-1-1-42 0,0 3-14 0,0-1-38 15,0 0-12-15,0 1-2 0,-1 1-13 16,0 2 0-16,-2 2-3 0,1 0-12 0,-4 10-10 16,0 3-5-16,2 1 3 0,-1 5-11 0,2 2-1 15,0 3 8-15,3-15-13 0,0 7-5 0,0 4-16 16,0 2-11-16,15 26-12 0,-7-26 27 15,0-2-22-15,2-4-17 0,2 1-5 0,2-4-12 16,2-2-12-16,0-1-3 0,2-3 1 0,-1-1-5 16,-1-2 5-16,2-1-29 0,-3-4-1 15,0-1 9-15,-15-2-10 0,10 0-3 0,0 0-31 16,-1 0-6-16,13-16-14 0,-10 5-5 16,-2 0-20-16,-3-3-3 0,0 0-8 0,-5 2 17 15,-1 1-7-15,-1 2 6 0,0 9-13 16,0-8 3-16,0 1-9 0,-20-10-2 0,8 11-8 15,-4 2-14-15,-1 2-6 0,0 2 4 0,17 0-14 16,-17 0 11-16,0 0-43 0,-19 14-44 16,22-13-39-16,3 3-33 0,2-3-45 0,9-1 26 15,0 0-248-15,-8 0 7 0,3 1 74 0,11-1 17 16,3-1 29-16,19 2 4 0,-13-1 58 16,9 0 14-16,6 0 34 0,3 0-29 0</inkml:trace>
  <inkml:trace contextRef="#ctx0" brushRef="#br0" timeOffset="105885.87">21171 5554 1102 0,'7'3'470'0,"-4"2"-27"0,0 2-19 16,2 7-26-16,0 2-23 0,0 2-19 16,-1 0-40-16,1-1-25 0,-3-5-18 0,2 4-25 15,0 0-26-15,-1-3-15 0,-2-3-23 16,0-2-16-16,-1-1-22 0,1-2-20 0,2-1-3 15,-3 0-19-15,1-1 13 0,-1 0-20 0,0-1-27 16,0 0-1-16,-1-3 12 0,0 0-27 16,1-1-2-16,-1-3-28 0,0 0-18 0,0-12 0 15,1 7-11-15,-6-14-12 0,6 2-16 0,0 13 20 16,0-6-8-16,0-2-10 0,13-14 12 16,-3 16 7-16,-6 3-11 0,-1 4 0 0,3 2-2 15,0 2 20-15,0 3-8 0,0 1-3 0,1 0 21 16,18 14 1-16,-10-2-1 0,2 2 43 15,0 2-8-15,-1 1 10 0,-2 1-8 16,2 0-5-16,-4-1-3 0,0 0-3 0,-1-5-4 16,-3 1 16-16,0-1-7 0,-5-3-4 0,1-2-3 15,-2-2 8-15,0-1-4 0,0-1 2 0,-1-1 4 16,-1-2-2-16,0 0-6 0,-1-1-2 16,-1-2-3-16,0 0 16 0,0-2-4 0,0 1-42 15,-3-11 4-15,0-2-11 0,2 0-21 16,0 1 5-16,3 7-3 0,0-4-2 0,16-17 15 15,-6 16-1-15,5 1-20 0,0-1 22 16,2 5-8-16,-1 1 2 0,6 3 7 0,1 1 3 16,-12 4 10-16,5 0 4 0,3 0 10 15,24 14-11-15,-25-4 10 0,2 4-1 16,-4-2 30-16,-2 1 8 0,-1 1-5 0,-2 0-5 16,-2-1-6-16,-3-1 13 0,-4-3-25 0,1-1 0 15,-2-1-2-15,2-2-2 0,-2 2-63 0,-1-7-42 16,0 0-48-16,0 0-53 0,0 7 20 0,0-7-156 15,0 0-68-15,0 0 36 0,5 7-254 16,-1-7 52-16,0-3 54 0,8-9 25 16,1-2 35-16,5 0 35 0,-1-3 39 0,0 0 5 15,1 0 45-15,3 1-3 0,-4 3 36 0,-2-1 13 16</inkml:trace>
  <inkml:trace contextRef="#ctx0" brushRef="#br0" timeOffset="106172.63">21978 5545 345 0,'4'-5'460'0,"0"1"-77"15,-3 0-51-15,0 2-28 0,-1 2-38 0,-1 1 38 16,-1 0 24-16,0 3-15 0,0 1-5 0,-4 8-16 15,-1 2 8-15,3 4-22 0,0 3 3 16,2-4-13-16,0 0-29 0,2-8-7 16,0 4-21-16,0 3-28 0,15 17 11 0,-8-19-47 15,3-1-12-15,0-4 1 0,-2 0-4 0,3-7-31 16,5 3-5-16,0-4-11 0,-8-2-5 0,4 0-13 16,17-11-29-16,-14 4-4 0,4-1-25 15,-7-2-27-15,3-2-6 0,-1-2-22 0,-3-1 10 16,-2-2-33-16,-3 0 0 0,-1-2-10 0,-1 2 6 15,-4 3 0-15,0 6 1 0,0-2 4 16,-18-8-6-16,6 8-11 0,-3 2-17 0,-2 1-9 16,-2 5-23-16,10 2 15 0,-3 0-57 0,-3 0-29 15,-15 13-37-15,17-12-42 0,5 2 25 16,1-2-263-16,2 3 16 0,3-1 49 0,1 0 17 16,4 0 41-16,2 0 48 0,13 3 6 0,6 1 24 15,4 1-21-15,0-2 5 0</inkml:trace>
  <inkml:trace contextRef="#ctx0" brushRef="#br0" timeOffset="106718.63">22524 5636 556 0,'14'-10'397'0,"0"0"-21"15,-3-3-50-15,-1-1 14 0,-3 1-18 0,-2-1-14 16,-1-1-24-16,-3 1-4 0,-1 14-26 16,0-10-13-16,0 0-23 0,-11-11-11 15,-2 10-24-15,1 0-9 0,-2 6-21 0,-3 2-27 16,2 3-3-16,4 0 3 0,-20 12-14 0,10 2 1 15,2 2-7-15,1 3-1 0,3 0-8 0,2 3-15 16,4 0 14-16,2 2-10 0,3-3 0 16,4-10-16-16,0 3-1 0,11 20-14 15,-4-18-13-15,7-4 6 0,1-4-17 0,6 1 16 16,2-6-16-16,0 1 1 0,0-4-36 0,-12 0 1 16,8 0-22-16,21-17-21 0,-21 6-20 0,2-3-22 15,-3-3-14-15,-1-2-28 0,-2 0 13 16,-3-4-77-16,0 0-11 0,0-2-8 15,-4-4-3-15,-1 1 10 0,-2 0 10 0,-2-1 22 16,0 0 20-16,-3-4 9 0,0 17 13 16,0-5 25-16,-18-26 8 0,10 21 24 0,-4 0 8 15,-1 4 30-15,-2 3 27 0,3 1 20 0,-1 1 16 16,1 3 17-16,-1 4 6 0,1 1 35 16,2 1-10-16,2 1-8 0,1 4 25 0,2 1 12 15,5 2 17-15,0 0 7 0,-8 0 24 0,-2 13 18 16,8 6-3-16,2-7 24 0,0 7-2 15,13 25 18-15,-6-15-22 0,7-1-4 0,-3 6 1 16,5 1-4-16,2 0 1 0,2 0-19 16,-3-1-7-16,3-5-32 0,-2 2 2 0,-2-2-23 15,2-2-13-15,-3-2-34 0,0-5-16 0,-1 0-2 16,1-1-88-16,-1-4-40 0,4 1-50 16,-1-3 14-16,2-3-173 0,2-5-57 0,1-1-48 15,1-3 35-15,3 1-226 0,-14-2 51 0,27-15 49 16,-14 4 21-16,0-4 50 0,1 0 35 15,0-2 17-15,3-2 19 0,2-1 43 0,-2 0 14 16,0 2 25-16,-2-1-9 0</inkml:trace>
  <inkml:trace contextRef="#ctx0" brushRef="#br0" timeOffset="106935.25">23368 5443 687 0,'1'-5'537'0,"2"1"-81"0,-2 1-54 16,-1 1-23-16,0 2 12 0,0 4 8 15,-1 1 1-15,0 2-46 0,1 13 18 0,0-8-25 16,0 6-13-16,0 3-35 0,0 4-25 0,0 1-33 15,0-2-25-15,8 21-24 0,-5-25-20 0,-1-2-23 16,4-3-54-16,-3 0-34 0,1-5-5 16,-1-3-85-16,0-3-70 0,1-2-80 0,2-1 16 15,-1-2-158-15,-5 1-69 0,19-9 35 0,-4 0-244 16,-2-1 48-16,3-4 62 0,-2 2 10 16,4-2 44-16,-2-6 46 0,2 1 10 0,-2-1 36 15,1-1 20-15,-1-1-9 0,4 2-3 0,-6-1 37 16</inkml:trace>
  <inkml:trace contextRef="#ctx0" brushRef="#br0" timeOffset="107128.77">23686 5443 477 0,'10'-15'475'0,"-3"2"-87"0,1 0 47 16,-4 4-24-16,0 4-35 0,-1 1-47 0,0 2-6 16,-2 5 10-16,0 2 12 0,1 0-5 15,-1 16-38-15,3 4 39 0,3 4-11 16,-1-3-26-16,-1 6-36 0,2-1-23 0,3-1-24 16,-4 1-32-16,0-5-14 0,1 2-14 0,-1-4-37 15,-2 2-63-15,1-5-7 0,1-1-102 16,-3-4-57-16,0-5-41 0,2-2 14 0,-3-2-148 15,-2-7-63-15,0 0 29 0,0 5-280 16,-1-7 2-16,0 2 62 0,-2-2 35 0,-1-1 33 16,0-1 34-16,-8-6 41 0,-5-1 0 0,-1-2 51 15,-3 1 50-15,0-2 2 0,-2 3 1 16</inkml:trace>
  <inkml:trace contextRef="#ctx0" brushRef="#br0" timeOffset="107821.11">19925 5041 963 0,'1'-9'313'0,"-1"-1"-29"0,-2 5-50 0,-2 1-15 16,-1 1 9-16,-2 1-10 0,1 2-22 16,-11 7-19-16,1 0 45 0,-4 6-5 0,3 6-3 15,0 2 0-15,-1 1-16 0,2 7-11 16,-4 5 7-16,1 2-11 0,2 4 9 0,-1 3-10 15,4 0-9-15,-1 6-18 0,5 1 4 0,1-1-36 16,3 2 6-16,6 1-26 0,0-27 0 0,12 52-12 16,1-25-8-16,8-2-9 0,6-4-15 15,6 0-31-15,7-4-28 0,5-1-48 0,7-5-43 16,8-3 8-16,6-4-171 0,4-4-65 16,6-4 29-16,5 0-279 0,7-3 23 0,5-3 39 15,3-2 58-15,3-1 28 0,5-1 28 0,-1-3 22 16,6 1 32-16,3-5-9 0,1 0 23 15,1 1 56-15</inkml:trace>
  <inkml:trace contextRef="#ctx0" brushRef="#br0" timeOffset="108417.25">23879 4986 727 0,'13'12'432'0,"5"-5"-68"0,1 1 30 0,4-1-40 15,2 0-18-15,-1 2-3 0,1 1-18 16,4 5-27-16,0 1-12 0,2 2-34 0,1 6-14 16,1 2-9-16,-1 8-18 0,0 0-8 15,-2 7-26-15,-2 3 9 0,-4 3-22 0,-1 1-5 16,-6 3-18-16,-6-1-23 0,-4 3 0 15,-6-3-30-15,-1-25 9 0,-15 48-11 0,-4-24-22 16,-6-3-51-16,-5-2-81 0,-6-1-76 16,-7-2 15-16,-6-2-214 0,1-1 31 0,-8-4-289 15,-3-2 87-15,-4-2 28 0,-3-3 36 16,-5-2 28-16,-3-3 43 0,-6-3 24 0,-6 4 40 16,-3-7 27-16,3 1 0 0,1-1 10 15,-2-1-16-15</inkml:trace>
  <inkml:trace contextRef="#ctx0" brushRef="#br0" timeOffset="117172.62">21366 6644 280 0,'0'0'243'0,"0"0"-46"0,0 0 8 0,0 0-32 15,0 0-12-15,0 0-5 0,0 0-28 16,0 0-12-16,0 0-1 0,0 0-23 0,0 0-3 15,0 0-4-15,0 0-3 0,0 0-13 16,0 0-6-16,0 0-6 0,0 0 3 0,0 0-19 16,0 0 0-16,0 0-12 0,0 0 5 0,0 0 14 15,0 0-9-15,0 0-15 0,0 0-3 16,0 0 16-16,0 0-15 0,0 0-11 0,0 0 11 16,0 0-9-16,0 0-4 0,0 0 6 0,0 0-1 15,0 0 1-15,0 0-8 0,0 0-6 16,0 0 12-16,0 0-5 0,0 0-4 0,0 0 1 15,0 0 13-15,0 0-19 0,0 0 11 16,0 0-4-16,0 0-2 0,0 0-3 0,0 0 14 16,0 0-10-16,0 0-7 0,0 0 15 0,0 0-22 15,0 0 3-15,0 0 2 0,0 0-23 16,0 0-20-16,0 0-38 0,0 0-14 0,0 0 9 16,0 0-243-16,0 0-31 0,0 0 11 0,0 0 50 15,0 0 8-15,0 0-3 0</inkml:trace>
  <inkml:trace contextRef="#ctx0" brushRef="#br0" timeOffset="119870.99">15615 6938 891 0,'0'0'304'15,"0"0"7"-15,0 0-8 0,0 0-33 0,0 0-23 16,-15 0-27-16,15 0 16 0,0 12-26 15,0-12-3-15,0 0-7 0,0 0-21 0,0 0-9 16,0 0 9-16,0 0-6 0,0 0-2 16,0 0-15-16,4 15-2 0,15-15-19 0,-9 0-5 15,9 0-13-15,0 0-1 0,8 0-22 16,25-9 5-16,-22 6-22 0,-3 0-9 0,2 1-8 16,-2 1-8-16,-3-2 7 0,1 0-15 0,-4 2 4 15,-1-3-11-15,-7 4-28 0,-2-1-22 0,-4 0-31 16,0 0-31-16,-3 1 8 0,-4 0-111 0,0 0-56 15,0 0-79-15,3 5 29 0,-6-2-261 16,-1 1 46-16,-10 4 53 0,1 2 23 0,-5 3 38 16,0-5 2-16,-3 4 50 0,-1 0 33 15,0 1 1-15,1-1 17 0</inkml:trace>
  <inkml:trace contextRef="#ctx0" brushRef="#br0" timeOffset="120092.08">15636 7240 759 0,'-2'5'422'15,"1"-1"-13"-15,1-1-14 0,0 1-5 16,0-1-24-16,1 1-17 0,3-2-6 0,0 1-15 16,14 1-31-16,0-2-35 0,3 0-31 15,3-2-22-15,-13 0-12 0,10 0-38 0,6 0-23 16,27-12-29-16,-23 6-22 0,-1 0-59 16,1-1-51-16,0-2-52 0,-1 2 7 0,1 0-154 15,1 1 19-15,-3-3-329 0,2 2 9 0,-1-1 60 16,-1 0 34-16,2 1 21 0,5-1 24 15,0 2 47-15,9-3 14 0,2 4 17 0,7-5 28 16,5 0 26-16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0:56:14.5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17314 6715 1047 0,'0'0'371'0,"0"-13"-46"15,0 13 9-15,0 0-47 0,0 0-8 0,0 0-8 16,0 0-12-16,0 0 1 0,14 0-5 0,-14 0-15 16,19 11-19-16,-15 14-6 0,-2 1-15 15,0 3-16-15,2 0-14 0,-1 2-14 16,1-1-33-16,0 1 0 0,0-2-13 0,-1-2-20 16,0-1-22-16,-1-3-14 0,2-2-34 0,-3-2-31 15,2-3-51-15,-2-2-41 0,3-4 8 0,-1-1-107 16,-1-2-37-16,-1-2-56 0,0-3 28 15,1 1-235-15,0-1 24 0,3 0 28 0,-5-2 39 16,0 0 3-16,0 0 14 0,0 0 53 16,12-12 21-16,-6-1-1 0,5 2 62 0</inkml:trace>
  <inkml:trace contextRef="#ctx0" brushRef="#br0" timeOffset="282.75">17654 6747 1217 0,'5'-7'477'0,"-1"0"-39"16,0 2-51-16,-2 2-39 0,-1 2-32 0,1 1-24 16,0 1 16-16,-2 3-35 0,1 1-1 15,0 3-19-15,3 9-26 0,0 4-1 0,1 2-19 16,-4 1-23-16,4 2 8 0,0 2-19 16,2 0-34-16,1-1-16 0,-4-3 8 0,3 0-14 15,-3 0-35-15,2-4-22 0,-1-1-15 0,3-2-45 16,-4-1-36-16,0-3-23 0,1-3-43 15,-3-3-32-15,1 0 13 0,0-4-123 0,1-1-53 16,-2-1-57-16,2 0 29 0,-2-1-230 16,-2 0 26-16,0 0 70 0,8 0 14 0,14-17 31 15,-10 6 57-15,4-3 8 0,2 0 15 0,5 0 27 16,-1 2-28-16,3 1 59 0</inkml:trace>
  <inkml:trace contextRef="#ctx0" brushRef="#br0" timeOffset="617.64">18544 6954 467 0,'0'2'589'0,"0"-2"-72"0,-1 1-62 0,1 0-42 15,1-1-23-15,-1 2-22 0,1-2-41 0,-1 2-28 16,1-1-3-16,3 0 3 0,0 0-28 0,2 1-29 15,10 1-3-15,5-1 0 0,2 2-38 0,6-1-15 16,3-3-27-16,0 3 16 0,3-3-46 16,-4 4-3-16,5-2-19 0,-2-1-5 15,-2 0-35-15,-1-1-3 0,0 1-7 0,-5 0-63 16,-3 0-9-16,-2 0-22 0,-13-1-25 0,2 0-21 16,0 0-45-16,0 0-42 0,-3 0 17 15,-1 0-74-15,-6 0-68 0,0 0 29 16,14-12-274-16,-11 9-29 0,-4 1 45 0,1 0 35 15,-2-1 26-15,0-1 54 0,1 1 34 0,1 2 22 16,-2 0 34-16,5-1-23 0,1-1 53 0,1 2 32 16</inkml:trace>
  <inkml:trace contextRef="#ctx0" brushRef="#br0" timeOffset="1283.42">20051 6690 477 0,'1'-4'465'0,"-1"0"-87"15,1 1-5-15,-2 0-55 0,0 2 16 16,-2 3-47-16,0 0 4 0,0 3-16 0,-4 10-8 16,0 2-6-16,0-3-38 0,2 5 1 0,1-1-19 15,2-2-19-15,-1 1-29 0,3-3-8 0,0-3-18 16,0-11 14-16,0 9-21 0,0 0-8 16,0-2 4-16,0-7-7 0,12 17-21 0,-1-7 5 15,-1-6-14-15,2-5-14 0,-12 1 18 16,15 0-19-16,4 0-19 0,22-9-7 0,-16 4 9 15,-2 2-5-15,-1 1-2 0,-11 2-12 16,4 0 2-16,3 0-2 0,17 12-5 0,-20-4 4 16,2 3 9-16,-6 0-10 0,1 2-15 15,-2 1 26-15,-1-1 3 0,-8 0-5 0,1-2 18 16,-2-11-11-16,0 10 13 0,0 3-1 0,-12 17-11 16,3-15 23-16,-6-1-28 0,-2-1-1 15,-3 0-6-15,-2-2-19 0,-1-2 3 0,-2 2-2 16,-2-2-80-16,-1-4-23 0,2-2-56 15,0-2-40-15,6-1 18 0,9 0-166 0,-15-13-50 16,11 6 33-16,5-4-270 0,3 1 36 16,1-2 47-16,-1-2 51 0,4-1 38 0,1 2 8 15,2 2 67-15,0 11 23 0,0-9 26 0,0-5-9 16,0-2 26-16,13-14 52 0</inkml:trace>
  <inkml:trace contextRef="#ctx0" brushRef="#br0" timeOffset="1549.62">20054 6723 945 0,'0'-1'603'0,"0"-1"-49"0,1-1-77 16,0 1-36-16,2-2-34 0,2 3-34 0,9-6-41 15,5 0-39-15,3-3-29 0,3 2 24 16,1 0-21-16,2 2-50 0,0-2-5 0,3 2-39 15,-1 2-30-15,0-1-17 0,1 4-72 0,-4-4-60 16,-1 1-55-16,-3 0-66 0,2 3 12 16,-3 0-146-16,-2-2-56 0,-2 0 29 0,-4 1-305 15,-5 0 58-15,2 1 44 0,-5-1 52 0,-3 1 29 16,-3 1 49-16,0 0 16 0,0 0 21 16,3 6-6-16,-6-3 64 0,-8 5-60 15</inkml:trace>
  <inkml:trace contextRef="#ctx0" brushRef="#br0" timeOffset="2344.24">15797 7742 896 0,'0'0'368'0,"0"0"-20"0,0 12-45 0,0-12 9 16,0 0 15-16,0 0-35 0,-24 27-6 0,24-25-12 15,0 3-8-15,2 2 15 0,1-4-6 16,10 6-3-16,-2-3-6 0,5 1-29 0,2-3 29 15,2 0-20-15,9 0-22 0,0 0-22 0,3-1-34 16,-1-1-16-16,0 3-17 0,-1-3-16 16,-1 3-15-16,0-5-40 0,-2 3-8 0,0-2-36 15,-4 2-54-15,-3-2-30 0,-6 0-45 0,-3-1-56 16,-2 1 17-16,-2-1-109 0,-5 0-50 16,2 2-75-16,-4-2 32 0,0 0-253 0,0 0 88 15,0 0 32-15,-11 5 30 0,2-5 53 16,-7 1 26-16,-4 3 17 0,-1-1 31 0,-3 1 30 15,-3 1-5-15,0-1-17 0</inkml:trace>
  <inkml:trace contextRef="#ctx0" brushRef="#br0" timeOffset="2562.31">15809 8086 1058 0,'0'7'588'0,"0"1"-35"0,2-2-34 0,9 4-69 15,3 2 12-15,3-5-50 0,6-2-3 0,6 2-29 16,1-2-32-16,1-1-40 0,3-2-32 15,-16-2-34-15,9 0-24 0,5 0-54 0,-3 0-50 16,38-13-9-16,-36 11-108 0,-4-3-60 0,-5 4-73 16,1-4 13-16,-2 2-168 0,-6-1-58 15,-3 2 33-15,-2 0-289 0,-3 0 53 0,0 0 30 16,-4 1 59-16,1 0 5 0,-2 1 52 0,0 0 48 16,-2 0 19-16,0 0 45 0,0 1 18 15,-2 0 1-15,0 1 39 0</inkml:trace>
  <inkml:trace contextRef="#ctx0" brushRef="#br0" timeOffset="8450.07">17184 7669 689 0,'14'0'348'0,"-14"-15"2"0,19-5-60 15,-17 15-35-15,-1 1 52 0,-1 2-17 0,0-1-39 16,0-1-10-16,0 3-14 0,-1 0-25 16,-1-2-3-16,0 5-1 0,-2-1-11 0,1 0-13 15,-2 4 1-15,-5 6-12 0,-1 3 3 16,0 5 10-16,-3 0 0 0,5 5 6 0,-1-2-30 16,0 6 16-16,1 0-21 0,-2-1-8 0,5 5-12 15,0 0-18-15,1 3-12 0,0-1 16 0,2-1 2 16,1-1-29-16,2-15 15 0,0 7-31 15,0 3 5-15,15 25-15 0,-6-26 18 0,5-5-37 16,-1-3 18-16,1-3-19 0,1-2 6 0,4-4-6 16,-1-1 3-16,1-6-17 0,0-1 6 15,-11-1-9-15,4 0 21 0,17-17-19 0,-13 5 2 16,-3 1-3-16,-3-3-16 0,-4-1-24 16,2 1 13-16,-3 0-11 0,-2 4 6 0,-2 0 1 15,-1 10 1-15,0-8 1 0,0 0-22 16,0 8-4-16,-22-20 15 0,6 20-1 0,6 0 8 15,-6 0-29-15,-23 14 6 0,13-4-6 0,1 0-16 16,1 2-1-16,-1 3-27 0,2-1-13 16,1-1-12-16,2-1-35 0,1 1-36 0,6-2 15 15,2-1-125-15,6-3-25 0,3-6-36 16,2-1 29-16,0 0-251 0,18 1 53 0,-9-2 32 16,14 0 33-16,-13 1 62 0,27-12 29 15,-6 6 17-15,-2-2 33 0,0 2-6 0,0 1 49 16,-1-6-4-16</inkml:trace>
  <inkml:trace contextRef="#ctx0" brushRef="#br0" timeOffset="9095.8">17610 8013 1126 0,'0'1'441'16,"1"5"-21"-16,-1-3-17 0,-1 3-25 0,0 12-4 15,1-8-41-15,0 6-6 0,-12 25-26 16,7-16-22-16,-1-1-39 0,0 3 1 0,-1 2-25 16,-2-3-23-16,1-1-31 0,0-1-15 0,-3 2-27 15,2-2-42-15,1-5-32 0,0-1-41 16,3-4-35-16,-1 1-64 0,1-5 10 16,3-4-129-16,0-3-48 0,1 0-54 0,1-3 29 15,0 0-244-15,3-1 29 0,1-3 45 0,0 1 25 16,6-10 41-16,1-2 22 0,3 0 33 0,2-5 20 15,0 3 25-15,1-4 46 0</inkml:trace>
  <inkml:trace contextRef="#ctx0" brushRef="#br0" timeOffset="9284.81">17825 8098 1005 0,'5'-3'534'0,"-2"3"-56"0,0 2-25 16,-3 4-29-16,-3 10-3 0,1-3-39 0,2 0-32 15,-11 27-27-15,3-14-35 0,-1 2-5 0,-1 2-21 16,1 2-44-16,-1 0-23 0,-2 0-102 0,2-2-42 15,-1-3-78-15,0-1-56 0,4-2 7 16,-2 1-176-16,-3-8-94 0,6-2 29 16,0-4-233-16,4-6 42 0,0 0 47 0,1-4 47 15,0-1 28-15,1 0 40 0,0-3-3 0,0 0 16 16,-3 0 32-16,8-2-6 0,-5 1 81 16</inkml:trace>
  <inkml:trace contextRef="#ctx0" brushRef="#br0" timeOffset="16155.09">10233 9089 944 0,'0'0'325'0,"0"0"5"16,-14 0-43-16,14 0-42 0,0 0 1 15,0 0-27-15,-25 5-34 0,14 3-12 0,3 1-18 16,3-5 35-16,1 0-23 0,-1 0-26 0,1-1-10 16,-2 0-34-16,0-1 14 0,1 0-19 15,-1 1 2-15,-1-2-19 0,0-1-3 0,0 1-5 16,0-1-6-16,0 0-16 0,-3 0 3 16,1 0-19-16,-10-12 1 0,13 7-6 0,2-1 0 15,3 0 0-15,1-1-19 0,1 4 10 16,2-3-5-16,2 3-8 0,1 0 0 0,1 2-3 15,10 5 24-15,1 5 6 0,-3 6 14 16,2 2-4-16,-4 3 14 0,-1 3 3 0,-2 1-1 16,-2 1 1-16,-2 3-11 0,-2 2 6 15,-2-4-2-15,-2 0 6 0,0-13-19 0,0 6 3 16,-13 22 0-16,6-19-7 0,-1 0 1 0,-1-1-10 16,-4-3 2-16,-2-1-1 0,-2-3-17 0,-3 1-16 15,2-3-19-15,-3-3-16 0,2-1-3 16,0-1-7-16,-1-4-5 0,11-3 4 0,-4 0 5 15,-2 0-65-15,-13-17 27 0,16 7-16 16,3 0 17-16,6 1-2 0,0 0 20 0,1 0-2 16,2 9 10-16,0-7 10 0,0-2 19 0,16-8 17 15,-4 9 2-15,-3 4 73 0,9-1 9 0,-4 5 17 16,-4 0 9-16,5 0 5 0,25 15 8 0,-20-5-4 16,-1-1 1-16,2 4-8 0,-3 0-15 15,0 2-11-15,0 0-9 0,-3 1 8 0,-2-1-18 16,1-3-32-16,-6 2-16 0,1-2-55 15,0 0 6-15,-6-4-115 0,3-3-27 0,0-5-39 16,-1 1-61-16,-5-1 29 0,6 0-265 16,14-13 54-16,-6 0 46 0,-2 1 14 0,0-5 25 15,2-1 36-15,-2-4 29 0,1 0 42 16,-2-3 8-16,-1 3-18 0</inkml:trace>
  <inkml:trace contextRef="#ctx0" brushRef="#br0" timeOffset="16603.78">10464 9206 726 0,'0'4'513'16,"-1"3"-42"-16,3 11-16 0,-2-6-39 16,0 5-31-16,0 6-51 0,0 1-27 0,0 4-36 15,0 0-25-15,0-1-9 0,0 5-43 0,0-4-2 16,0-1-37-16,0-2-31 0,0-1-35 0,0-4-20 16,0-1-47-16,0-5-24 0,0-4-18 0,0-1-8 15,0-1 4-15,0-8-106 0,0 0-21 16,9 7-12-16,-8-10-26 0,0-1-18 0,-1-3-1 15,1 1-10-15,0-13 20 0,-1 9-66 16,0-7 2-16,0-1 44 0,0-2 49 0,0-2 15 16,0 0 117-16,0 0 52 0,-13-24 17 0,5 27 20 15,4-1 49-15,-3 2 24 0,2 0 23 16,0 2-8-16,-1-1-17 0,1 0 74 0,2 2 1 16,1 3 6-16,1 0-10 0,1 3-5 15,0 9-15-15,0-13 5 0,14-14-17 0,-5 15-10 16,4 2-1-16,3 2-2 0,2 5 7 0,1 1-4 15,-7 2-9-15,4 0-6 0,21 19-6 16,-17-9-9-16,-1 3-29 0,-4 1-9 0,-1 2 17 16,-2 1-19-16,-7 1-7 0,0 0 3 0,0-1-17 15,-5-8-7-15,0 2-6 0,0 3-43 0,-12 17-25 16,4-17-55-16,-4-3-23 0,1 1-62 16,1-3 15-16,-1-2-129 0,1-4-29 0,3-1 27 15,0-2-283-15,7 0-7 0,0 0 38 0,0 0 55 16,-15-9 28-16,14 3 54 0,1 2 9 15,2-1 52-15,8-7 4 0,3-2 10 0,4 2 16 16,4-3 8-16</inkml:trace>
  <inkml:trace contextRef="#ctx0" brushRef="#br0" timeOffset="16846.1">10903 9312 874 0,'-4'5'458'15,"1"-3"-19"-15,-1 1-45 0,2-1-24 16,-1 0-23-16,2-1-31 0,0 4-23 0,-2-3-11 0,1 0-36 16,1 0-19-16,0-1-26 0,2 0-19 15,2-1-9-15,3 0-16 0,0-1-36 0,15-2-28 16,-10 3-57-16,24-7-58 0,-10 2 1 0,-1 0-140 16,-3-2-63-16,-1 5-76 0,0-3 32 0,-12 4-253 15,0 1 40-15,-8 0 46 0,0 0 39 16,0 0 50-16,11 8 6 0,-12-3 13 0,-2-3 16 15,-6 11 15-15,0-2 36 0</inkml:trace>
  <inkml:trace contextRef="#ctx0" brushRef="#br0" timeOffset="17034.47">10867 9485 935 0,'-3'4'493'0,"-1"-2"-64"0,2 1-36 15,2 3-11-15,0-3-28 0,2 1-21 0,2-1-8 16,6 7-37-16,1-5-31 0,6 0-42 15,1-3-18-15,4 1-67 0,-9-3-72 0,7 0-66 16,4 0 0-16,34-12-155 0,-30 7-62 16,2 2 22-16,0-2-281 0,5 2 20 0,-2-1 44 15,-1 4 13-15,-1-4 41 0,0-1 26 0,-3 2 15 16,0 1 51-16,-1-2 12 0,0 1-4 16</inkml:trace>
  <inkml:trace contextRef="#ctx0" brushRef="#br0" timeOffset="17609.76">11468 9368 799 0,'-6'-1'425'0,"-1"-1"-66"0,2 0 15 0,-1 0-16 16,1 1-18-16,1-3-35 0,-1 2-36 0,0-1-7 15,4 0-16-15,-1-1-21 0,1 0-3 16,3 0-28-16,1-1 3 0,8-7-29 0,5 3-2 15,5 2-19-15,2-1-4 0,2 6-27 16,-13 2 7-16,8 0-24 16,2 0 11-16,28 17-14 0,-25-3-22 0,-2 0 5 0,-4 1 10 15,-2 5-9-15,-7 1-17 0,-2-1 7 0,-2 4-18 16,-6-5 6-16,0-11-29 0,0 8 4 16,-14 17-22-16,6-12 14 0,-6-7-26 0,0-2-15 15,1-2 5-15,0-3-12 0,1 1-21 16,1-6-17-16,11-2-12 0,-7 0-11 15,7 0-38-15,-7 0-8 0,-1-10 2 0,7 5 14 16,3-2-49-16,3-7-2 0,4-1 8 0,-1 0 10 16,4-4 14-16,0 2 8 0,4-2 12 0,2 1-1 15,3 2 54-15,-2 1 4 0,0-2 61 16,1 1 0-16,-2 1 0 0,-2 3 48 16,0 0 11-16,-2 2 21 0,-3 0 5 0,-2 3 23 15,-4 2 7-15,0 1-3 0,-1 2 7 0,-4 1-22 16,0 1 26-16,0 3-10 0,-2-2 8 15,1 3 17-15,-2 3-18 0,-4 7-13 0,1 4 51 16,-4 1-11-16,3-1-9 0,2 2-6 16,1 0-32-16,1-2 7 0,0 0-9 0,1 1-13 15,2-4-19-15,0-9-20 0,0 5-25 0,0 3-3 16,17 13-69-16,-7-18-57 0,0-4-33 0,1-2-49 16,8-1 17-16,-3-2-136 0,-8 0-51 15,7 0 32-15,1 0-270 0,3 0 27 0,0 0 55 16,20-10 26-16,-21 3 46 0,1 5 34 15,-4 2 28-15,-3-2 24 0,-1 1 40 0,1 0 9 16,6-2-13-16,-11 3 55 0</inkml:trace>
  <inkml:trace contextRef="#ctx0" brushRef="#br0" timeOffset="18066.48">12164 9544 1175 0,'0'0'487'15,"-1"0"-65"-15,0 0-28 0,2 0-24 16,0 3-18-16,1-3-18 0,0 2-29 0,3-2-31 15,0 0-1-15,3 0-11 0,12 3-38 16,-11-3-12-16,22 4-19 0,-10 1-40 0,2-2-3 16,-3 6-11-16,-2-8-18 0,4 3-7 0,-6 4-22 15,-2-1-1-15,-4 2-19 0,-3 3 15 16,-5 0-25-16,-2-12-14 0,0 8-9 0,0 2 5 16,-19 14-13-16,6-14 8 0,0 2-6 15,-3-1-16-15,1-1 12 0,-1-2-21 0,0-1 1 16,1-1-2-16,3-2-3 0,1-1-3 0,2-2 2 15,2-1 3-15,2 0-20 0,-1 3-8 16,3-3-15-16,1 0 16 0,2 0-21 0,0 0-5 16,-2-5 13-16,4 3 13 0,0-1-2 0,3 3-2 15,1-2-5-15,13-1 10 0,-1 1-8 16,5 2 16-16,-11 0-5 0,6 0 19 0,4 0 4 16,22 14 9-16,-20-6-2 0,-3 1 8 15,-1 3-8-15,-3-1 15 0,-2 2-9 0,-5 0 13 16,-6-4 1-16,-2 1 5 0,-2-10-14 15,0 7 12-15,-14 13-25 0,0-8-4 16,-2-4 12-16,-1 1 1 0,-4-1-49 0,-1-4 0 16,0 0-51-16,-1-3-51 0,2-1 13 0,12 0-112 15,-5 0-80-15,-15-14 29 0,15 5-312 16,3-6 35-16,6 1 62 0,2-2 18 0,3 6 52 16,0-4 22-16,21-15 31 0,-3 13 5 0,5 0 37 15,4-1 31-15,3-1 28 0,5 1-18 16</inkml:trace>
  <inkml:trace contextRef="#ctx0" brushRef="#br0" timeOffset="18250.48">12873 9628 1119 0,'7'11'566'0,"-2"3"-47"0,0 1-66 16,-4 2-47-16,-1-9-36 0,0 5-42 16,0 2-41-16,0 2-31 0,-12 14-67 0,7-16-55 15,1-6-50-15,0-1-71 0,0 0 0 0,3 0-150 16,-1-6-67-16,2 1 22 0,-1-2-325 15,1-1 46-15,0 0 23 0,9-1 24 16,5-6 41-16,3-2 15 0,-1-4 42 0,6 1-8 16,-2-2 43-16,0-2 26 0</inkml:trace>
  <inkml:trace contextRef="#ctx0" brushRef="#br0" timeOffset="18754.31">13128 9391 431 0,'-1'-6'625'0,"1"6"-77"0,0 0-61 15,0 0-43-15,-1 5-11 0,1-1-60 16,1 1-11-16,6 12-34 0,-4-2-30 0,1 3-27 16,1 1-16-16,3-1-29 0,3-3-24 0,1 2-6 15,3-3-20-15,-1 1-17 0,2-3-19 0,0-2-13 16,0-1-42-16,0-4-23 0,-8-5-25 16,2 0-27-16,5 0-15 0,16-10-2 0,-14 2-7 15,0 0-7-15,-1-5-12 0,-2 1-17 16,1-2 1-16,1-1-3 0,-3-3-1 15,-1 2 3-15,1-4 4 0,-4 3 16 0,2-1 15 16,-1 5 12-16,-3-1 9 0,-2 5-7 0,-2 4 4 16,2 1 6-16,-3 3 22 0,-2 1 10 0,0 0 13 15,8 14-10-15,-1 3 13 0,-2 5 22 16,1 4-2-16,-1-1-12 0,0 3 17 16,1 1-25-16,1 3 6 0,-1 0-7 0,-1 2 13 0,1 0 13 15,-2-1-12-15,-4 1 3 0,0-19-21 16,0 8 28-16,-12 26-32 0,2-26 11 0,-4-4 6 15,1-4-12-15,-5-2-19 0,2-5 0 0,-3-1-8 16,1-3 17-16,-1-3 1 0,9-1-25 16,-4 0-7-16,-16-15 20 0,16 6-14 0,2-1 11 15,3-5-17-15,2 0-6 0,4 2-25 0,3 7 8 16,0-7-23-16,0 0 10 0,17-19 3 16,-8 16-16-16,4-1-32 0,2 0-38 0,2 4-6 15,1-6-44-15,0 5-50 0,2-1 18 0,3 1-166 16,-1-1-64-16,5 1 35 0,0 3-248 0,0-1 72 15,0 1 60-15,-1 4 29 0,3 3 39 16,0 0 33-16,-3 4 49 0,-15 0 24 0,8 0-3 16,19 10 29-16,-14 2 28 0,-6-1-7 15</inkml:trace>
  <inkml:trace contextRef="#ctx0" brushRef="#br0" timeOffset="19204.51">13916 9694 568 0,'-2'0'678'16,"0"0"-90"-16,0 0-62 0,0 3-19 0,1-3-46 15,0 0-55-15,0 0-4 0,1 0-58 16,0-3-16-16,1 2-53 0,2 0-16 0,0 2-42 16,2 0-27-16,0-1-25 0,1 3 10 0,9 7-46 15,-2-1-18-15,-1 1-12 0,0 7-11 0,-1-3-23 16,-1 4 1-16,-1 1 5 0,-1 0-7 16,-3-1-39-16,-2 0-15 0,-2-1 6 0,-1-7-6 15,0 2 4-15,0 2-7 0,-12 14-15 16,5-16 15-16,-3 0 4 0,1-1-5 0,0-5 7 15,0-2-1-15,4-1-2 0,-2-1 0 16,3-1-3-16,-3-1 1 0,3 1-1 0,4-1-3 16,0 0-8-16,0 0 1 0,0 0-10 15,-3-9-5-15,5 7-1 0,1-1 18 0,2 0-17 16,1 3 1-16,0-2-8 0,13 0-2 16,-4 1 5-16,-6 1 17 0,5 0 1 0,18 16-16 0,-12-7 30 15,-5 2 7-15,2 2 1 0,-4 1-12 16,-3 1 10-16,0 2 4 0,-5-3 10 0,-4-1-5 15,-1-13 16-15,0 14 2 0,0 3-5 0,-20 12-4 16,7-20-14-16,-3 2 9 0,-1 0-3 16,-2-5-22-16,0 0-41 0,-4-1-58 0,9-5-46 15,-3 0-48-15,-23-14 18 0,19 4-153 0,1 0-95 16,3-2 38-16,4-2-232 0,4-3 72 16,2-3 29-16,4-2 38 0,3 11 50 0,0-6 23 15,16-22 39-15,-3 18 10 0,4-2 50 0,4 0 14 16,3 0 1-16,2-1 41 0</inkml:trace>
  <inkml:trace contextRef="#ctx0" brushRef="#br0" timeOffset="19511.82">14245 9261 754 0,'4'-3'423'0,"1"2"14"16,1-2-21-16,14 3-19 0,-10 0-29 0,7 0-8 16,23 21-46-16,-15-9 6 0,2 3-30 0,0 5-27 15,-1 1-30-15,3 4-17 0,0 4-6 16,0 5-7-16,-2 7-36 0,-4 2-11 0,-4 3-14 16,-2 1-33-16,-4 5 7 0,-9-1-45 15,-4 0-40-15,0-24-47 0,-21 48-40 0,2-22-59 16,-6-5 11-16,-2 1-124 0,-4-5-51 0,-5-3 26 15,-5-1-276-15,-4-6 6 0,-2-4 14 0,-2-2 36 16,-3-6 54-16,-1-5 38 0,-2-2 32 16,-1-1 42-16,0-5 22 0,-1-3 18 0,-1-4 13 15</inkml:trace>
  <inkml:trace contextRef="#ctx0" brushRef="#br0" timeOffset="20175.6">11607 9021 898 0,'3'-6'348'0,"-1"3"-48"0,-2 1-36 0,2-3-1 16,-2 2-17-16,0-2-32 0,-1 2 28 15,0 1-11-15,-3-2-7 0,2 1 2 0,0-1-3 16,-4 1 1-16,-6-1-20 0,-4-1-28 16,3 5 0-16,0-1-19 0,4 1-15 0,-4 0-5 15,-16 13-11-15,11-1-5 0,0 5-20 0,4 1 2 16,1 5 20-16,1 6-5 0,0 2 2 0,3 9-13 16,5 3-7-16,3 3 20 0,1-20-25 15,0 15-11-15,21 51-9 0,-8-31-8 0,4 2 29 16,3-1-3-16,2 1-10 0,-2-4-86 15,3-1-29-15,1-4-59 0,2 1-47 0,5-5-32 16,0-1 16-16,3-5-115 0,1-4-79 0,6-6 32 16,1-3-258-16,3-3 42 0,4-5 14 15,5-4 83-15,4-4 31 0,4-3 21 0,4-5 29 16,6-1 40-16,3-3-24 0,-35-3 46 16,20 0-31-16,12 0 69 0</inkml:trace>
  <inkml:trace contextRef="#ctx0" brushRef="#br0" timeOffset="20660.88">15413 9554 470 0,'-2'3'455'0,"0"1"20"0,0-1-34 0,-1-1-30 16,3 5-25-16,-2-2-10 0,2-2-17 16,0 1-21-16,2 1-7 0,3-1-17 0,-3 1-24 15,11 6-30-15,6-5-13 0,2 0-23 16,2-1-24-16,4-2-22 0,2 2-32 0,5-1-16 15,-2 0-91-15,-1-1-65 0,-2-1-64 0,-4 1-49 16,0-1 12-16,-12-2-196 0,1 0 28 16,-5 0-281-16,-3 0 59 0,-4 3 42 0,-2-1 21 15,0-2 10-15,0 0 51 0,-10 3 23 0,-7 6 58 16,-6-6-24-16,0 4 49 0,-2-2 2 16</inkml:trace>
  <inkml:trace contextRef="#ctx0" brushRef="#br0" timeOffset="20845.87">15397 9794 889 0,'-6'5'516'0,"1"-1"-27"16,3-1-37-16,-2 2-34 0,4-1-16 0,2-1-21 16,2 1-31-16,7 6-48 0,6-4-18 0,4 2-52 15,6-3-24-15,3 0-34 0,-1-1-36 16,8 0-58-16,-4-2-85 0,-1 0 2 0,-1 1-183 16,5-2-85-16,-3 2 25 0,-1-2-283 0,1-1 46 15,1 0-2-15,-18 0 72 0,9 0 42 16,1 0-13-16,3 0 73 0,32-10-23 0,-32 8 37 15,1-5 6-15,-1 1 46 0</inkml:trace>
  <inkml:trace contextRef="#ctx0" brushRef="#br0" timeOffset="21417.9">16762 9349 809 0,'4'-10'517'0,"7"-2"-59"0,-8 3-24 15,-3 1-30-15,-1 5-40 0,0-1-32 0,-1 1-21 16,2 3-12-16,0 0-8 0,-10 0-26 16,6 4-18-16,-6 11-16 0,-3 2-24 0,2 3 29 15,2 4-12-15,-3 1-32 0,4 3-7 0,-1 4-3 16,2 3-4-16,2 0-23 0,3 3-3 0,2-1-8 15,0-19-12-15,12 36-14 0,-2-22-4 0,2 1-24 16,3-4 5-16,2-4-15 0,0 0-5 16,2-7-9-16,-2-1-10 0,6-2-14 0,3-6-5 15,-5-4-24-15,-12-5-3 0,4 0-19 16,6 0-10-16,14-16-33 0,-14 3 2 16,-5-2 5-16,1-1-1 0,-4-1 6 0,-3-2-14 15,-2 0 6-15,-2 4 5 0,-4-5 5 0,0 20-3 16,-10-15-3-16,-3 4-1 0,-3 5-17 15,-4 1-19-15,-5-1-15 0,-1 6-36 0,11 0-36 16,-4 0 17-16,-26 10-147 0,17-6-48 16,7 3 31-16,0 0-291 0,3-4 33 0,7 7 67 15,0-2 5-15,9-1 74 0,2-7 18 0,0 0 14 16,23 19 54-16,0-16 2 0,2 2 31 16,4 4 34-16,3-4-43 0</inkml:trace>
  <inkml:trace contextRef="#ctx0" brushRef="#br0" timeOffset="21597.87">17171 9810 1360 0,'10'10'584'0,"0"1"-56"0,-6 2-55 0,6 2-48 16,-6 1-49-16,0 2-42 0,-1 2-40 15,-2 0-35-15,0 0-18 0,-1-5-11 0,0-4-68 16,0 1-81-16,0 1-74 0,0-1-52 0,0 0 4 16,0-2-144-16,0-2-67 0,0-2 22 15,0-6-280-15,0 0 13 0,8 12 21 0,-3-13 66 16,2 0 22-16,9-6 31 0,1-3 15 15,-1-2 17-15,3-3 30 0,0-2-14 0,-3-2 2 16</inkml:trace>
  <inkml:trace contextRef="#ctx0" brushRef="#br0" timeOffset="21959.84">17590 9513 231 0,'7'-23'676'0,"-4"2"-115"15,2 6-45-15,-2 3-61 0,0 3-30 0,-1 2-40 16,2 1-50-16,-4 5-10 0,0 1-15 15,-2 5-36-15,2-1 28 0,0 4-19 0,2 19-10 16,-2-14 3-16,0 11-25 0,0 3-14 16,12 36-16-16,-8-27-18 0,1 1-17 0,3-1-16 15,-3 1-21-15,6-1-4 0,-3-2-27 0,0-2-1 16,2-4-13-16,-2-1-14 0,4-3-3 16,-1-1-16-16,2-4-1 0,-1-5-21 0,1-2-23 15,-2-3-23-15,0-7-2 0,1-2-25 0,-12 0 1 16,12 0-18-16,15-17-2 0,-13 6 4 15,-4-3 4-15,2-1 3 0,-4-2-21 0,-2 1-13 16,-4-2 16-16,-1 4 7 0,-1 4-20 16,0 1-22-16,-21-11 3 0,6 13-32 0,-10 1-21 15,0 3-25-15,10 3-42 0,-7 0 18 0,-31 12-116 16,24-6-30-16,2 1-67 0,3 1 33 0,-1 2-224 16,-4-1 58-16,6-2 65 0,0 0 17 15,4-2 36-15,2-2 22 0,4 0 42 0,2-3 31 16,4 0 0-16,-2 0 23 0,9 0 24 0,-8 0 8 15</inkml:trace>
  <inkml:trace contextRef="#ctx0" brushRef="#br0" timeOffset="22376.48">16807 9353 353 0,'2'-4'596'0,"0"2"-114"0,-2 1-41 0,2-1-40 16,-4 1-43-16,0 1-41 0,-2 0-23 0,-2 0-6 15,-2 2-32-15,-7 4-12 0,-4 1-21 0,0 0-12 16,0 4-10-16,0 3-10 0,-1 0 5 15,3 1-6-15,-2 2-15 0,2 7-1 0,-1-1-18 16,2 4-4-16,-2 5-14 0,7 2-17 16,-7 4 8-16,7 1 3 0,-1 2-8 0,7 3-27 15,3-2 10-15,2-21-7 0,0 13-20 0,17 49-9 16,-4-36-7-16,3-4-47 0,6 1-1 0,5-1-60 16,0-5-43-16,6-2-31 0,1-5-56 15,5-2 16-15,-1-4-117 0,2-5-38 0,3-5-12 16,1-3-23-16,2-6 29 0,1-2-238 15,0-1 50-15,-25-3 51 0,50-13-3 0,-24 1 51 16,-1 1 42-16,5-9 33 0,-1-4 10 0,1-4 14 16,2-4 55-16,-3-2-24 0</inkml:trace>
  <inkml:trace contextRef="#ctx0" brushRef="#br0" timeOffset="22665.75">17999 9344 804 0,'3'-5'423'0,"1"2"-63"0,2 1 17 0,2 2-11 16,12 5-30-16,4 4-17 0,-2 4-20 0,3 6-1 16,-2 3-20-16,2 14 7 0,2 8-27 15,0 4-14-15,-2 3-21 0,-5 4-25 16,-2-2-21-16,-1 1-9 0,-7-1-13 0,-4 0-48 15,-6-6-32-15,0-21-45 0,-22 48-63 0,2-28-54 16,-7-1 6-16,-6-2-203 0,-5-4 26 0,-4-1-318 16,-4-4 20-16,-8-3 73 0,2-3 47 15,-5-6 18-15,-1-6 31 0,0-6 31 16,-6-3 41-16,31-7 45 0,-15 0-6 0,-70-20-3 16,48 3-32-16</inkml:trace>
  <inkml:trace contextRef="#ctx0" brushRef="#br0" timeOffset="40629.68">1866 10447 293 0,'0'0'521'0,"0"0"-52"0,0 0-56 0,0 0-57 16,0 0-22-16,0-12-15 0,4-13-32 0,12 9-15 15,5-1-11-15,6 0-23 0,4-4-28 16,2-2-26-16,4 1-17 0,1 0-27 0,5 1-11 16,0-1-9-16,1 3-30 0,-1-1-18 0,-1 2-43 15,1 2-22-15,-5 1 0 0,0 4-94 16,-6 2-57-16,-4 2-38 0,-3 0-50 0,-6 6 23 15,-6 1-269-15,-13 0 2 0,0 0 60 0,7 8 24 16,-11-4 40-16,0 1-14 0,-8 7 38 16,-4 2 14-16,-2-1-1 0,-2-3 55 15</inkml:trace>
  <inkml:trace contextRef="#ctx0" brushRef="#br0" timeOffset="40842.74">2225 10297 755 0,'-2'2'427'0,"0"2"-68"15,1 0 55-15,1 3-10 0,3 9-32 0,-1 0-18 16,5 5-42-16,-2 1-19 0,0 4-33 0,1 2-17 16,-2 3-17-16,1 0-20 0,-2 3-15 15,1-1-39-15,-4 5-14 0,4-3-57 16,-2 0-50-16,-1-2-53 0,0-2-42 0,1-1 6 16,0 1-123-16,-2-5-69 0,3-6 24 0,-2-2-271 15,0-7 14-15,1-3 13 0,1-5 51 16,1-3 43-16,-4 0-1 0,14-11 46 0,-3-1 15 15,3-2 32-15,-2-1 0 0</inkml:trace>
  <inkml:trace contextRef="#ctx0" brushRef="#br0" timeOffset="41165.61">2497 10609 1127 0,'0'0'424'0,"-1"2"-18"16,-1 1-38-16,-4 12-18 0,-4 1-16 15,1 2-28-15,4 4-21 0,-2 0-23 16,-1 3-33-16,1 0-16 0,4-1-13 0,1 0-21 15,2-14-25-15,0 6-5 0,12 17-12 0,-3-17-12 16,2-4-16-16,6-3-1 0,-1-3-15 16,3-3-16-16,-10-3-2 0,6 0-13 0,18-16 5 15,-13 7-15-15,-4-4-24 0,1-4-16 0,-1-2-12 16,-2-2-9-16,-1-1 1 0,-3 2 2 16,-1-3 8-16,-4 3-15 0,-3-2 1 0,-2 13 5 15,0-4 1-15,0 1 4 0,-10-8-3 16,3 14-1-16,0 2 2 0,-1 3-3 0,-9 3-1 15,7-2-18-15,-19 15-35 0,10-4-21 16,0 3-24-16,2-1 10 0,4 2-104 0,-2-3-39 16,7-7-57-16,2 3 26 0,6-3-247 0,0-1 25 15,0-4 15-15,0 0 72 0,12 0 10 16,10-7 37-16,4-1 10 0,3-1 37 0,5-1 47 16,6-4-19-16</inkml:trace>
  <inkml:trace contextRef="#ctx0" brushRef="#br0" timeOffset="41465.91">3230 10535 1297 0,'8'11'508'0,"0"4"-35"0,-2 4-36 15,-1 5-34-15,3 2-60 0,-2-1-10 0,2 2-50 16,2-1-1-16,3 1-34 0,0-1-6 16,1-1-21-16,0-4-35 0,3 0-4 0,-1-3-31 15,0-1-8-15,2-3-16 0,-4-3-19 16,4-2-1-16,-3-7-5 0,-2 1-15 0,-13-3-7 15,27-9-10-15,-11-4 3 0,-2-2-26 16,-1-2-34-16,-1-1-6 0,-3-5-16 0,-1-3-14 16,0 3 8-16,-3-5-15 0,-3 1-10 0,0 1-17 15,-2 1-13-15,0 2-18 0,0 13-2 16,0-2-21-16,0-1-21 0,0 4 10 0,0 2-107 16,-12-6-55-16,9 11-65 0,-2 2 32 0,2 0-222 15,0 1 41-15,0 0 30 0,2 2 41 16,1-1 29-16,0-1 26 0,2 1 23 0,2 0 23 15,2-1 50-15,1 0-11 0</inkml:trace>
  <inkml:trace contextRef="#ctx0" brushRef="#br0" timeOffset="42175.31">3739 10672 1165 0,'1'5'440'0,"0"0"-43"15,-1 0-31-15,1-2-39 0,1 1-24 16,-1-2-37-16,1 0-18 0,2-2-12 0,-1 1-23 15,0 0-7-15,2-2-30 0,0-2-10 0,8-4-12 16,-2-2-27-16,1-2-17 0,0 0-9 0,-3-2-24 16,1 1-13-16,-3-2-21 0,0 1-16 15,-2-1-6-15,-3 2-9 0,-1 2 1 0,-1 2-1 16,0 8 5-16,0 0-6 0,0-9 5 0,0 9-15 16,-13-11 11-16,7 11 2 0,0 3 13 15,-7 3 6-15,-2 8-2 0,1 1 1 0,2 6 2 16,3 3 19-16,1-2 6 0,4 3-12 15,2 1-4-15,2-14 6 0,0 5 5 0,0 2 2 16,16 18-10-16,-6-22 4 0,3 1-14 0,-1-6 8 16,4-3-16-16,-2-6 17 0,-6-1-18 15,2 0 3-15,21-15-18 0,-12 3-4 0,-3-3-22 16,1 1-1-16,-2-5-20 0,1 1-9 16,-3-3-14-16,-2 2-9 0,-1-1 1 0,-2-1-5 0,-2 2-2 15,3 1 21-15,-3 3 3 0,-3 3 0 16,1 3 15-16,-2 4-8 0,-1-2 14 0,2 3 9 15,-1 2-4-15,0 0 24 0,-2 2 22 16,0 0 8-16,0 0 7 0,20 15 7 0,-11 2 18 16,4 0 3-16,-4 2 16 0,1 3 0 0,0-3-18 15,-4 4 26-15,1 0-25 0,-2-3-10 16,0-1 1-16,-3-2 4 0,1-3-16 0,-3-4 7 16,0 0 12-16,0-10-20 0,0 5 15 15,0-5-8-15,0 9-2 0,0-9-15 0,0 6 10 16,-11 0-18-16,8-7-32 0,0-3-13 15,-2-12-19-15,0-1 0 0,5-1-15 0,0 2-2 16,0 4 11-16,0-4 1 0,15-19-3 0,-7 17 13 16,4 0 0-16,0 0-7 0,4 2 10 15,-1 2 17-15,4 1-1 0,-1 3 23 0,1 3-4 16,-2 2 28-16,-1 5 10 0,-5 0 3 0,2 0 3 16,16 20 4-16,-15-8 2 0,-3 5-7 15,-2 0 8-15,-3 1-25 0,-2 2 15 16,-3-3-14-16,2 1-20 0,-3-9-17 0,0 1-27 15,0 1-24-15,0-2-40 0,0-1-16 16,-12 2-63-16,11-6 16 0,-1-3-125 0,-1-2-65 16,0-2 31-16,1-1-258 0,-4-7 48 0,0-6 33 15,2-1 49-15,1 0 46 0,-1-4 14 16,-2 2 35-16,3-3 26 0,1 0 11 16,1-3 18-16,-4 2 35 0,3 0 2 0</inkml:trace>
  <inkml:trace contextRef="#ctx0" brushRef="#br0" timeOffset="42294.34">4294 10413 304 0,'-7'-19'480'0,"1"4"-84"15,-1 0-62-15,1 6 36 0,0-1-50 0,2 5-32 16,0 0-41-16,1 2-28 0,-1 1-60 16,2 2-18-16,-1 2-74 0,3-2-67 0,0 0-53 15,-5 10-108-15,5-5 13 0,0 1-261 0,7 8 32 16,0 1 20-16,3-4 15 0,5-1 45 0,3 0-17 16,1-5 52-16</inkml:trace>
  <inkml:trace contextRef="#ctx0" brushRef="#br0" timeOffset="43337.61">4460 10553 926 0,'2'8'502'15,"0"-2"-56"-15,1 0-32 0,-1 1-47 0,8 5-27 16,0 0-26-16,-1-2-39 0,6-1-7 16,-1-4-40-16,4-2-4 0,-4-3-37 0,-5 0-13 15,7 0-11-15,2 0-10 0,18-14-30 0,-17 6-4 16,-2-4-41-16,0 0-24 0,-2 0-19 15,0-4-18-15,-2-1-15 0,-2-1-12 0,-1-1-22 16,-3-3-10-16,-1 0 5 0,-1-4 17 16,-3 0 6-16,-2 13-9 0,0-6 10 0,0-1 11 15,-13-19 20-15,8 22 1 0,0 5 2 0,-4 0-3 16,4 5 9-16,0 1-6 0,1 4-4 16,0 2-7-16,4 0 22 0,0 0 12 0,-10 11 0 15,6 5-4-15,1 3 9 0,1 1 2 0,2 2 7 16,0 4 11-16,0-11 14 0,0 7 21 15,11 31 4-15,-4-17-10 0,0 4 39 0,1 5-30 16,0 0 11-16,2 2-17 0,-2-1 4 0,2 0 0 16,-2-1-20-16,-1-1-18 0,-1-1 7 0,0-1 1 15,-1-5-26-15,0 1-5 0,-2-9-4 16,2 2-4-16,-2-4 6 0,0-4-5 16,-1-7-9-16,0-7-20 0,0-4 0 0,-2-3-60 15,0-2-18-15,0 0 11 0,4-13-33 16,-1-3 5-16,2-5-7 0,0-8-16 15,-3 0-7-15,0-2-2 0,-1-1 14 0,-1 17 0 16,0-10 11-16,0-2-14 0,-13-27 13 0,6 28 5 16,1 2-2-16,-3 2 18 0,0 2 8 0,0 3-5 15,-1 1 18-15,-2 3-10 0,3 2 13 0,-2 3 4 16,2 2 16-16,2 2-4 0,2-1 9 16,0 4-5-16,3-2 7 0,-1 3-3 0,2-3 9 15,1 3 3-15,0 0-16 0,0 0 8 0,10-4 17 16,-5 1-4-16,15-2-11 0,-4-3 19 15,2 2 1-15,2-2-5 0,5 0-5 16,-2-1 10-16,-1-1 9 0,1 0-9 0,0-1 3 16,-3 0-11-16,-1-3 8 0,-2 4 3 0,1-1-4 15,-5-1 3-15,0 2 9 0,-1 4 6 16,-6 1 3-16,0 1-3 0,-1 2 6 0,-2-1-10 16,-3 3 8-16,0 0 2 0,0 0 6 0,1 9-10 15,-1-5 9-15,0 0-4 0,0 2 0 0,0 0-19 16,-1-1 10-16,2 0 10 0,0 1-19 15,1-1-6-15,-2-5 21 0,11 18-10 16,-4-11 5-16,2-4-3 0,-1 1-5 0,1-3 4 16,9 3-4-16,-6-3 1 0,-12-1 3 0,12 0-7 15,1 0 4-15,13-10-4 0,-15 7-7 0,2-4 12 16,-4 0-12-16,3-5 14 0,-2 2-4 16,-2 0-1-16,-2-1-12 0,2-2 11 0,-2 6-3 15,-3 0-10-15,1 2 12 0,-2 2-9 16,0 1-6-16,-1 2-2 0,-1 0 3 0,0 0-6 15,0 0 7-15,3 11-9 0,0 5 10 0,1 8 13 16,1 4 17-16,0 0 15 0,1 5-10 16,1 5 23-16,3 2-11 0,0 2 17 0,1 0-2 15,3 0 2-15,-3-1 25 0,1 0 5 16,2-1-15-16,-7-3 8 0,3-1-11 0,-6-3 1 16,-2 0-6-16,-2-19 21 0,0 6-11 0,-15 23 1 15,5-25 5-15,0-3-29 0,-4-4 11 16,1-3-11-16,-6-6 6 0,12-2-19 15,-5 0-10-15,-15-10 3 0,12 1 5 0,0-5-29 16,3-1-1-16,2-1-1 0,3-3-79 0,4-3 4 16,1 1-11-16,2 8-15 0,0-6-22 0,20-24-23 15,-10 19-8-15,4-1-11 0,1 0 16 0,4 2-92 16,0 2-15-16,-2-2-24 0,2 3-31 16,-1 2 25-16,1 1-227 0,-2 0-6 0,-3 5 42 15,0 5 48-15,-6 2 37 0,-3 3 3 0,-5 2 32 16,0 0 19-16,0 9 18 0,-3-3 27 15,-6 9 32-15</inkml:trace>
  <inkml:trace contextRef="#ctx0" brushRef="#br0" timeOffset="43783.3">2297 11618 756 0,'-25'10'353'0,"0"0"-51"0,11-1 5 16,9-5-40-16,10 0 52 0,6-4-7 15,19-1-1-15,-10 1-9 0,59-12-9 0,-3 0-24 16,11 0-16-16,15-5-16 0,12 1 0 15,11-2-27-15,10 0-9 0,8-1-23 0,98-6-15 16,-44 0-26-16,-29 9-9 0,-18 2-3 0,96-10-21 16,-56 6 0-16,-28 3-28 0,-23 3-6 0,0-1-10 15,-1-1-5-15,-3 1-6 0,-4 0-14 16,-4 3 9-16,-7-3 2 0,-7 1-17 0,-11 4-12 16,-8-4 15-16,-10 3-6 0,-12 0-4 0,-7 2 6 15,-11 2 2-15,-5 0 0 0,-8-2-6 16,-5 4 1-16,-3 0-36 0,-7-2-24 0,-9 0-38 15,-7 1-38-15,-7 2-69 0,-3 0 18 16,0 2-118-16,0 0-66 0,-12-9 30 16,7 5-293-16,1 2 87 0,-8-10 18 0,1 0 52 0,0-3 54 15,-1 2 35-15,3-1 1 0,0-2-2 16,3 2 58-16,3-3 22 0,0 0 42 0</inkml:trace>
  <inkml:trace contextRef="#ctx0" brushRef="#br0" timeOffset="45103.81">7242 11434 1159 0,'0'0'352'15,"-15"-13"-29"-15,15 13-41 0,0 0-8 0,0 0-11 16,-20 18-5-16,20-7 3 0,0 7-23 16,12 31-16-16,-5-23-6 0,1 2-13 0,2-1-27 15,0-3-6-15,0 0-10 0,3-3-26 16,-2 0-13-16,3-1-7 0,0-3-19 0,0-2 0 15,1-5 4-15,0-6-16 0,-1-3-8 0,-14-1-12 16,16 0-15-16,19-12-19 0,-18-1-18 16,0 0-1-16,2-2-11 0,-3-3 0 0,-2-2-4 15,0-1 1-15,-2-1-8 0,-1-1-8 16,-3 0 2-16,-3-2-6 0,-2 4 1 0,-2 0 10 16,-1 2-8-16,0 13 7 0,0-4 0 15,0 2 3-15,0 1-7 0,-11-5-7 0,8 10 16 16,0 2-3-16,0 1 4 0,1 1 10 0,-1 4 0 15,1 0 7-15,0 15 7 0,-1 3 14 16,3-11 2-16,0 6 1 0,0 6 11 0,0 3 9 16,16 33-1-16,-6-25 16 0,-1 3 9 0,4 5-11 15,2 4 12-15,0-3-13 0,0 6-17 0,-1 2 3 16,0 0 9-16,-7 0-2 0,1-6-6 16,-4 1-6-16,-4-4-2 0,0-22 25 15,0 7-18-15,-13 36 9 0,4-34 4 0,-3-3-5 16,-1-4-7-16,-2-4 23 0,-4-3-23 0,0-4-3 15,1-3 9-15,-1-5-5 0,4-5-7 16,5 0-2-16,-17-15-15 0,12 1-1 0,-1-3-6 16,3-5-4-16,4-3-39 0,2-3 5 15,4-3-28-15,3 15-13 0,0-10 2 16,0-2-23-16,14-27-31 0,-9 29-25 0,2 0-41 16,7-1 17-16,-5 1-130 0,4-1-50 15,1 0 31-15,0 3-287 0,3-1 38 0,-1-3 51 16,0 1 22-16,-1-2 47 0,1-1 36 0,-2 0 17 15,3-2 38-15,-3 1 53 0,1-1 7 0,0 2-41 16,0 2 34-16</inkml:trace>
  <inkml:trace contextRef="#ctx0" brushRef="#br0" timeOffset="45601.14">7814 11281 543 0,'-1'-2'390'0,"-1"2"-63"0,0-1-11 16,-1 1-27-16,-3 1-36 0,2-1-11 15,-1 1-28-15,-2-1 13 0,2 1-25 0,-1-3 8 16,0 0-22-16,6 2-18 0,-6 0-9 0,-2 0 0 16,-13-6-24-16,9 0-1 0,1-1-21 15,2 1-4-15,3 0-17 0,2-1-12 16,2 2-7-16,2-1 4 0,0 0-26 0,0 6-11 15,0 0 6-15,18-15 3 0,-4 9-16 0,3 2 3 16,-9 4-18-16,8 0 9 0,0 0-13 0,19 17 4 16,-19-8-6-16,-1 3 4 0,-2 1-9 0,-2 3 11 15,-2 1-11-15,-3 3 9 0,-3-3 1 16,-3 0 9-16,0-8 3 0,0 6 1 0,-12 16 1 16,3-14-9-16,-1-2-4 0,-1 0 11 15,0-1-6-15,-2-1 6 0,-1-1-14 0,-2-3 1 16,3-2 12-16,4-2-16 0,1 0 6 0,0-2 4 15,1 1-7-15,3-2 5 0,0 1-5 16,2-2-3-16,0 1-11 0,1-2 9 0,1 0-3 16,3 0-1-16,3 0 6 0,-1-3-3 0,14-1-7 15,-1 3-2-15,4-3 6 0,2 3-13 16,1-1 5-16,0 2-9 0,1-1-32 0,1 1-25 16,-13 0 6-16,6 0-125 0,4 0-52 15,0 0-69-15,0 0 29 0,0 0-260 0,20 10 37 16,-24-4 47-16,-2-4 28 0,0 2 23 0,0 2 7 15,-1 0 57-15,6-1 45 0,-4 1-12 0,3 0 24 16</inkml:trace>
  <inkml:trace contextRef="#ctx0" brushRef="#br0" timeOffset="46185.69">8456 11625 858 0,'-3'3'456'0,"2"-1"-50"0,-1 5-31 0,0-1-13 15,-1 10-42-15,0 1-7 0,1 0-18 16,2-2-17-16,0-6-25 0,0 1-27 16,0 2-21-16,0-1-10 0,0-2-18 15,0 0-12-15,0-3-14 0,0 0-21 0,0-6 0 16,0 7-10-16,0-7-3 0,0 7-11 0,0-7-6 16,0 0-4-16,-5 11-25 0,5-12-3 15,-3 1-14-15,0-3-11 0,-1-1-18 0,0-1-12 16,3-1-12-16,1-1-4 0,0-13-12 15,0 11 6-15,11-19 3 0,-5 7 0 0,4 6-10 16,3-1 15-16,0 3-9 0,4 2 2 0,-1 2 0 16,3 5-7-16,2 1 2 0,-10 3 9 0,4 0 0 15,25 12-3-15,-20-2 15 0,2 2 18 16,1-1-15-16,0 3 14 0,-7 0-7 0,-1 1 6 16,-3-1-1-16,-1 1 20 0,-4-2-1 15,-4-4 4-15,-2 1-5 0,-1-1 20 0,0-9-19 16,0 0 1-16,0 8-3 0,-14 4 3 15,8-10 6-15,2-2-32 0,-1 0 13 0,0-1 5 16,0-1-22-16,-1-1-2 0,2-1-11 0,-4-8-5 16,3 2-3-16,2 0-8 0,3 1-9 15,0 9 17-15,0-11-5 0,19-14-8 0,-6 12-1 16,2 4 16-16,6-5-15 0,3 5-2 0,1 0 15 16,4 2 5-16,2 3-12 0,0 0 13 15,2 3-16-15,-19 1 14 0,7 0-8 0,23 11-4 16,-22 1 13-16,-6-2-4 0,-2 1 4 0,-5 4-3 15,-4-1-4-15,-4-1 23 0,-1-13-17 16,0 12-20-16,-15 15-14 0,3-16-50 0,-1-2-34 16,-1-2-33-16,0 0 13 0,-2-2-179 0,8-5 29 15,-1 0-295-15,-2 0 41 0,-12-10 40 16,14 4 47-16,3-3 26 0,6 2 35 0,1-3 40 16,-1 3 27-16,17-19 18 0,-6 10 8 15,8 0 16-15,2 2-40 0</inkml:trace>
  <inkml:trace contextRef="#ctx0" brushRef="#br0" timeOffset="46480.48">9163 11639 244 0,'2'7'545'0,"1"8"-117"0,-2-1 32 15,-1-6-21-15,0 6-41 0,0 1-21 0,0 2-33 16,0 1-18-16,0-2-45 0,0-3-14 0,0 2-33 16,16 13-8-16,-10-18-29 0,3 0-26 15,-2-3-19-15,7-2 4 0,2-1-26 0,-2-4-19 16,5 0-3-16,-10 0-3 0,1 0-36 0,21-9 2 15,-13 6-32-15,0-8-5 0,1-1-30 16,-3-1-20-16,0-4-16 0,-2-2-13 16,-2-1 0-16,-3 1-5 0,-3-1-9 0,-2 2 10 15,-3 0 5-15,-1 9-2 0,0-1 7 0,-16-12-5 16,6 12 6-16,-8 4-6 0,0 5-30 16,-3 1 9-16,9 0-51 0,-5 0-25 0,-23 9-27 15,20-6-53-15,1 2-32 0,7-2 23 0,-2 3-260 16,6-2 21-16,3-2 38 0,3 2 31 15,5-1 6-15,12 1 20 0,5-1 38 0,6 1 45 16,7-3 14-16</inkml:trace>
  <inkml:trace contextRef="#ctx0" brushRef="#br0" timeOffset="46780.77">9924 11647 1137 0,'12'-10'362'0,"-1"0"15"0,-5 1-33 16,-3 0-26-16,-3 1-3 0,0 8-26 0,0-8-22 15,-11-10-8-15,-1 5-30 0,-5 6-15 0,0 1-27 16,-4 3-23-16,-1 3 1 0,10 0-32 16,-23 12-9-16,11-4-15 0,3 4-12 0,2 2 3 15,1 2-17-15,4 1-14 0,1 5-6 0,2-1 7 16,2 1-12-16,8 1-2 0,1-13-14 16,0 6 2-16,14 13-7 0,0-14-2 0,1-5-9 15,4 1-11-15,-2-3-25 0,4-8-17 0,-12 0-34 16,7 0-24-16,22-11 8 0,-16 3-62 15,0-2-27-15,-3-5-20 0,-5-2-8 0,3-2-18 16,-2-3-15-16,-2 1-12 0,0-1 21 0,-4-3-115 16,-2-2-56-16,-1 1-26 0,-1-3 26 15,-2-2-3-15,0-1 56 0,-3 15 27 0,0-5 75 16,0-6 119-16,-12-26 8 0</inkml:trace>
  <inkml:trace contextRef="#ctx0" brushRef="#br0" timeOffset="46997.85">9987 11315 1290 0,'-7'-26'208'0,"2"4"-12"0,-4-2 12 0,4 4 21 15,-3 4 8-15,1 2-25 16,1 1 48-16,0 5-16 0,1 4-19 0,2 0-10 0,-1 4 5 15,4 0-3-15,0 0-14 0,-10 19 7 16,6-2 9-16,4-6 1 0,0 7-14 0,12 28 7 16,-5-17-23-16,1 2 27 0,4 5-11 0,0 3-22 15,2-2-19-15,-1 2-14 0,1 1-20 0,2-2-3 16,2-1-19-16,-3-3-27 0,3 0-9 16,-5-2-98-16,-1-3-37 0,2-1-33 0,-3-3-52 15,1-4-51-15,2 0 19 0,0-3-154 16,1-6 31-16,-1 1-297 0,1-5 0 0,1 0 80 15,-5-7 46-15,0 1 38 0,0-2 21 0,3 0 30 16,21-18 30-16,-14 9 11 0,1-3 40 16,-3-2 22-16,2 0-2 0</inkml:trace>
  <inkml:trace contextRef="#ctx0" brushRef="#br0" timeOffset="47245.51">10572 11618 929 0,'2'-5'582'0,"-1"0"-74"16,0 2-68-16,0-1-53 0,0 4-44 0,1-1-25 15,0 2-29-15,0 2 14 0,1 2-28 16,3 14-26-16,1 1 30 0,3 5-33 16,-2 4 4-16,1 4-27 0,-2 1-21 0,3 4-28 15,-3 1-7-15,-1-1-28 0,-2 2-4 0,0-2-31 16,-1-1-21-16,5-2-8 0,-4-3-61 0,-3-2-37 16,3-1-50-16,-2-6-22 0,-2-4-46 0,1-8 15 15,-1-11-154-15,0 0-77 0,-3 7 33 16,3-10-280-16,2-3 51 0,-2-1 47 0,-1-2 44 15,0-10 45-15,1 7 10 0,0-9 29 0,0-5 17 16,0-3 30-16,0 1 48 0,0-1-14 16,0 1 31-16</inkml:trace>
  <inkml:trace contextRef="#ctx0" brushRef="#br0" timeOffset="47501.69">10630 11708 534 0,'-7'-16'564'0,"1"0"-37"15,1 2-39-15,0 0-39 0,2 1-17 0,2 1-33 16,1 4-43-16,0 8-31 0,0-12-42 15,16-15-16-15,-3 13-14 0,5 3-28 0,4 0-24 16,0 5-20-16,1-2 6 0,-10 8-17 16,7 0-20-16,26 14-14 0,-21-3-15 0,-3 4-9 15,-3 2-16-15,-5 1-23 0,-2 3 11 0,-1 0-6 16,-7 0-1-16,-2 0-28 0,-2-10-12 0,0 3-5 16,0 3-51-16,-23 19-58 0,12-21-64 15,-4 0-51-15,0-3 18 0,-2-6-152 0,0 0-86 16,0 0 38-16,4-6-218 0,1 2 47 15,12-2 56-15,-11 0 37 0,3 0 26 0,0 0 28 16,-5-11 22-16,9 9 28 0,2-2 55 16,2-2 36-16,2 1-10 0,14-9-60 0</inkml:trace>
  <inkml:trace contextRef="#ctx0" brushRef="#br0" timeOffset="48194.04">12222 11586 612 0,'-6'-1'446'16,"2"0"-76"-16,0 1 22 0,0-1-43 0,0 0-7 16,2 0-21-16,-2 0-23 0,3 0-19 15,0 1-19-15,3-1-2 0,3 0-9 0,3 1-17 16,13-2-16-16,6 0-21 0,2 1-22 15,2-2-3-15,2 3-38 0,0 0 2 0,-17 0-30 16,8 0-7-16,4 0 1 0,-1 0-55 16,0 0-51-16,-3 0-45 0,-2 0-31 0,-2 0 10 15,-3 0-152-15,-6 0-80 0,-2 0 27 16,-9 0-251-16,0 0 17 0,8 11 37 16,-13-11 42-16,0 4 25 0,-9 1 29 0,2-2 46 15,-7 3 22-15,-1 0 11 0,-1 1 14 0,-1 0-2 16</inkml:trace>
  <inkml:trace contextRef="#ctx0" brushRef="#br0" timeOffset="48408.61">12225 11743 391 0,'-12'8'461'0,"4"-3"-73"15,-1 0-56-15,5-1 28 0,1-1-25 16,0 0-20-16,1-1 3 0,2 1-4 0,2-1-12 16,1 0-16-16,2 1-6 0,12 0-41 15,4 3-6-15,2-4-30 0,3 2-14 0,3-2-29 16,0-2-5-16,4 0-43 0,-2 0-37 15,-18 0-51-15,7 0-32 0,3 0-62 0,4 0 6 16,-1 0-170-16,-1 0-72 0,17-10 27 16,-26 9-248-16,-5 0 32 0,-1 1 25 15,-2 0 42-15,0 0 45 0,-3 0 29 0,-5 0 0 16,8 0 37-16,-2 0 26 0,6 0 19 0</inkml:trace>
  <inkml:trace contextRef="#ctx0" brushRef="#br0" timeOffset="49297.97">13613 11522 777 0,'0'0'333'0,"0"0"-17"16,-13 0-28-16,13 0-10 0,0 0-35 0,0 0 45 15,-26 8-16-15,24-7 4 0,-1-2-15 16,1 1-16-16,1 0-6 0,-1 0-16 0,-1-1-15 15,1 1-18-15,1 0-13 0,0 0-19 0,1-3-22 16,1 3-24-16,2-1-7 0,2-2 2 0,-1 3-21 16,3-1-18-16,12 0-3 0,-9 1-13 15,7 0 5-15,21 10-3 0,-14 0-16 16,-1 2 8-16,-3 1-11 0,0 3-5 0,-7 4-8 16,0 0-4-16,-5 0-2 0,-2-1 7 15,-4 1-10-15,-2-10 12 0,0 5-6 0,-11 19-2 16,-3-17-14-16,-1-2 4 0,-3 0-9 0,-1-1-19 15,-2-2-16-15,-4-2-25 0,-2 0-14 16,5 4 8-16,-3-9-93 0,1 2-36 16,1-5-29-16,4-2-28 0,11 0-60 0,-1 0 31 15,3 0-227-15,-7-16 45 0,12 12 34 0,1-3 26 16,2 0 30-16,7-7-5 0,2 0 48 0,6 1 22 16,1-1 4-16,4 0-8 0</inkml:trace>
  <inkml:trace contextRef="#ctx0" brushRef="#br0" timeOffset="49627.85">13930 11585 244 0,'2'-4'445'0,"0"0"-31"16,-1 0-47-16,-1 0-46 0,1-1 1 0,-2 1-16 16,1-1-8-16,-1 2-34 0,-1-2-1 15,1 2-19-15,-2 2-33 0,1-3-21 0,-2 0-22 16,-1 3-1-16,2 1-17 0,-3 1-4 0,1 2-18 15,-11 3-5-15,5 8 10 0,0-3-16 16,-2 6-8-16,3 0 6 0,1 1 2 0,-2 0-12 16,3 2-3-16,5 0 9 0,1 0-20 0,2-9 14 15,0 2-27-15,0 3-1 0,17 16-12 16,-5-18 2-16,2-1-8 0,5-2 1 0,2-3-21 16,-1-5-36-16,2-1-41 0,-11-2-53 15,7 0-47-15,2 0 12 0,22-11-120 16,-24 4-44-16,1-4-58 0,0 3 29 0,-1-3-229 15,-1 2 42-15,-3-1 19 0,-1-2 45 16,0 1 52-16,-3-2 1 0,-3 2 41 0,2-4 33 16,-1 2 23-16,2 1 37 0,-5-2-8 0</inkml:trace>
  <inkml:trace contextRef="#ctx0" brushRef="#br0" timeOffset="50403.53">14010 11028 774 0,'-2'-2'340'0,"0"-1"-21"0,0 1-14 16,-1-4-11-16,2 5-37 0,-1-3 16 15,1 0-12-15,0-1-31 0,0 1-13 16,1 0-31-16,0 0-8 0,2 0-23 0,1 1-9 16,1 0-14-16,2 0-5 0,0 1-9 0,2 0-8 15,1 2-30-15,-1 0 5 0,23 11-19 16,-16-2 3-16,1 0-8 0,-3 3-1 0,-2 1-16 15,-1 0 7-15,-5 0-13 0,-1 2 5 16,-2-4-5-16,0 0-12 0,-2-11 0 0,0 9 1 16,0 3 0-16,-15 9-6 0,6-9-9 15,2-4 10-15,0-3-3 0,-1 1-4 0,0-3-13 16,3 0 19-16,-1 0-8 0,2-3 2 0,-3 1-9 16,2 0 1-16,0-1-4 0,1 0 9 15,4 0-8-15,0 0-9 0,0 0 15 0,0 0-9 16,-7-2-10-16,10 2 2 0,1-2-3 15,0 2 12-15,4 2-3 0,-2-2-16 0,2 0 18 16,12 3-3-16,-12-3-5 0,20 13 1 0,-13-6 12 0,1 1-6 16,-3 1-10-16,-1 0 18 0,-4-1-14 15,-3-1 6-15,-1 1 3 0,-4 0 9 16,1-2 2-16,-1-6-4 0,0 0 5 0,0 7 3 16,-12 12-8-16,2-10 5 0,-5 0 4 0,1-2-8 15,-3-1-1-15,-2-2-2 0,2 0 6 16,-4 0-24-16,2 0-17 0,0-4-21 0,2 5 4 15,2-5-80-15,5 0-39 0,10 0-60 0,-9 0-58 16,9 0 28-16,0 0-260 0,0 0 29 16,-9-12 49-16,11 10 25 0,3-1 38 0,9-4 35 15,3 1 9-15,5-1-6 0,2 4 65 16,3 1-8-16</inkml:trace>
  <inkml:trace contextRef="#ctx0" brushRef="#br0" timeOffset="50670.73">14719 11376 1154 0,'4'3'456'0,"-3"-3"-57"0,0 4-16 16,0 0-31-16,1 2 1 0,-2 2-28 16,2 10-11-16,0 2-36 0,0 2-4 15,1 2-22-15,2 1-12 0,-1-2-35 0,0-1-24 16,-1 2-14-16,3-2-7 0,-4-2-24 0,2-2-16 15,0 1-21-15,0-7-37 0,-4-2-48 0,0-2-32 16,2 0-31-16,-2-6-54 0,1 1 10 0,0-2-188 16,-2-2 26-16,2 0-345 0,-2-1 66 15,0 0 50-15,1-1 38 0,0 0-3 16,-2 0 49-16,0-2 7 0,0 2 24 0,-4 0 61 16,0-8 26-16,-7 4 7 0</inkml:trace>
  <inkml:trace contextRef="#ctx0" brushRef="#br0" timeOffset="50890.32">14526 11579 1247 0,'-5'-3'510'0,"2"2"-72"0,2-2-44 16,2 0-25-16,2 1-42 0,11-5-29 0,1 1-22 16,8-1-13-16,1 0-45 0,6 2-20 15,1-1-12-15,-3 2-28 0,1-1-24 0,2 0-69 16,1 0-64-16,5 1 0 0,1-1-149 15,-2 1-70-15,3-1-62 0,1 0 29 0,-2 3-264 16,3-3 36-16,-5 3 46 0,-2 2-1 16,-16 0 62-16,8 0 11 0,3 0 13 0,0 0 48 15,-1 0 9-15,21 11 17 0</inkml:trace>
  <inkml:trace contextRef="#ctx0" brushRef="#br0" timeOffset="51207.67">15321 11483 746 0,'-14'-7'423'15,"6"2"31"-15,-1-1-35 0,1 1-22 0,4 0-32 16,0 1-26-16,1 0-16 0,-1 0-39 16,4 0-31-16,-2-1-28 0,2 1-11 0,0 0-29 15,0 4-22-15,13-13 1 0,3 5-12 0,2 4-19 16,4 2-7-16,3 0-38 0,-14 2 13 0,10 0-15 16,27 13-19-16,-23-5-4 0,0 3 9 15,0 4-23-15,-2 2-11 0,0 2 15 16,-6 3-10-16,-1-1-16 0,-7 2 19 0,0 3-22 15,-7-2 11-15,-2-13-23 0,0 5 3 16,-13 20-10-16,2-19-17 0,-3-4-2 0,1 1 9 16,-5-4-28-16,4-2-18 0,-4-4-17 0,0-3-33 15,2 2-17-15,2-3 9 0,14 0-87 16,-8 0-20-16,-5-10-26 0,9 5-21 0,3-1-29 16,1 0 31-16,0-2-180 0,0 0-28 0,13-17 20 15,-4 6 21-15,5 2 65 0,2-3 10 16,2 5 22-16,-3-3 29 0,5 4-27 0,3-1 44 15</inkml:trace>
  <inkml:trace contextRef="#ctx0" brushRef="#br0" timeOffset="51429.75">15638 11503 333 0,'23'-13'301'16,"-3"0"-14"-16,0 0 0 0,0 0-2 16,-2 1 2-16,-4 3-11 0,-1 1-33 0,-6 2 61 15,-2 1-21-15,-1 2-25 0,-4 2-11 0,0 1-2 16,-7 1-17-16,3 2-7 0,-10 5 2 0,-1 7-8 16,-1 2-19-16,2 1 18 0,-2 3-15 15,3 3-17-15,1 0-10 0,4-1-14 16,-1 5-16-16,2-3-16 0,2-1-10 0,5-2-12 15,0-12-12-15,14 21-30 0,-3-15-26 0,7-4-41 16,2-2-60-16,3-4-44 0,2 0-43 16,6-2 16-16,0-4-154 0,-14 0 27 0,9 0-318 15,30-12 35-15,-24 4 45 0,-1-1 40 16,2-4 31-16,-1-2 34 0,5 0 31 0,-4-4 24 16,3-1 23-16,0 1 29 0,-1-3 25 15,-1 1-17-15</inkml:trace>
  <inkml:trace contextRef="#ctx0" brushRef="#br0" timeOffset="51635.8">16409 11434 1177 0,'0'-6'396'0,"0"3"-2"0,-3 0-43 16,1 0-22-16,2 2-20 0,-2 2-14 0,1 2 2 15,-1 0-14-15,2 1-13 0,0 3-21 16,-2 16-8-16,2-11-10 0,0 5-27 0,0 4-26 16,0 2-20-16,16 24-5 0,-15-25-3 0,3 2-35 15,0-5-48-15,0 1-21 0,-1-5-59 0,1-5-56 16,-4 0 7-16,2-2-128 0,0-5-85 15,1-1 26-15,-3-1-313 0,0-1 2 0,-1-1 80 16,-1 0 43-16,0 0 26 0,0-2 21 16,-2-1 42-16,-1 1-27 0,1-1 55 0,-7-6 38 15,-1 0 0-15</inkml:trace>
  <inkml:trace contextRef="#ctx0" brushRef="#br0" timeOffset="51860.4">16229 11562 1159 0,'-2'0'418'0,"-1"-1"-24"0,3 1-29 0,0 0-6 16,3 0-37-16,1 0-13 0,1-1-26 15,1 1-24-15,15 2-19 0,-10-2-38 0,5 0-8 16,6 0-25-16,3 0-16 0,2 0-42 0,2 0-55 16,0 0-43-16,3 0-1 0,1 0-162 15,34-4-57-15,-35-1 18 0,-1 2-280 16,4-1-19-16,-9-2 31 0,8 2 36 0,-7 2 32 15,2-3 32-15,0 2 31 0,-4 0 11 0,-2-2 31 16,4 1-7-16,-2 4 4 0</inkml:trace>
  <inkml:trace contextRef="#ctx0" brushRef="#br0" timeOffset="52138.14">17000 11347 362 0,'-1'-5'455'15,"0"0"-45"-15,0 3-77 0,0-3-19 0,1 3-39 16,0-1-48-16,-1 0-26 0,1 3 36 0,-2 3 10 16,4 0-1-16,-1 2 0 0,2 12 1 15,-2 3-7-15,5 3-17 0,-2 3 13 0,2 3 0 16,-2 2-23-16,3-5-13 0,-3 2-39 0,1 1 8 16,-1 1-29-16,0-4-25 0,-1 2 2 15,0-5-18-15,-1 1-55 0,0-6-27 0,-2 1-60 16,2-7-50-16,-2-3 9 0,2-3-154 15,-2-6-58-15,0 0 28 0,0 0-308 0,0 0 51 16,0 0 50-16,5 8 25 0,-4-9 47 0,0-1 7 16,1-1 29-16,2-1 60 0,-2 0-2 15,8-7 23-15,-1 0 41 0</inkml:trace>
  <inkml:trace contextRef="#ctx0" brushRef="#br0" timeOffset="52916.75">18455 11512 776 0,'-3'-2'314'16,"1"1"-24"-16,-1 1-17 0,-1 1 31 15,0 0-38-15,0 3 11 0,0 1 0 0,-4 8-26 16,0 0 2-16,-3 1-17 0,5-1-11 0,-1 1-15 15,1 0-23-15,-4-1-7 0,6-4-24 16,1-2-8-16,0 1-25 0,0-3-4 0,0-1-11 16,1-1 15-16,1-1-11 0,-2 0 6 15,3-1-16-15,-1 1-6 0,0-2-13 0,1 0-4 16,0 0-30-16,0 0 1 0,0 0-13 0,-8-14 1 16,8 7-32-16,0 0 8 0,2-11-17 0,-2 8-6 15,13-16 11-15,-5 11-10 0,2 1 3 16,5 1-4-16,-2 3 1 0,3 5 3 0,-3 4 0 15,1-1 6-15,-5 2 2 0,8 0 5 0,21 20-2 16,-18-9 14-16,2 3-1 0,-3 2 8 16,-2 0-10-16,-1-1 0 0,-3-1-4 0,-1 0 17 15,-5-1-5-15,2-2-8 0,-2-3 2 16,-1-2 9-16,-2 0-15 0,-1-1 7 0,0-1 4 16,-2-2-4-16,-1-2-10 0,0 2 23 15,0-2-20-15,-2-2 0 0,0 1 7 0,0-1 1 16,-1-1-9-16,0 0 10 0,0 0-15 0,-1-2 4 15,1 1-7-15,1-1-1 0,1-2-12 16,2 1 3-16,-1-2 16 0,12-13-17 16,-1 8-2-16,1 1 18 0,4 2-7 0,6 0-4 15,2 5 7-15,1-4-10 0,7 6-2 0,0 1 13 16,3 2 4-16,-18 0 3 0,8 0 2 0,3 0 5 16,30 14-10-16,-32-6 3 0,-4 1-9 15,-3 3 15-15,-5-2-10 0,-4 1 3 0,-5 0-10 16,-5-5 6-16,0-6-5 0,0 8-18 15,0-3-20-15,-20 11-41 0,8-11-34 0,2-2-42 16,-1 0 15-16,1-2-143 0,10-1-70 16,-7 0 31-16,0 0-248 0,7 0 41 0,-12-10 47 15,11 7 46-15,3-2 15 0,7-6 43 16,6-1 21-16,0-1-21 0,7 0 73 0,0-2-12 16,0 2-6-16</inkml:trace>
  <inkml:trace contextRef="#ctx0" brushRef="#br0" timeOffset="53214.54">19258 11509 629 0,'4'0'423'0,"-1"0"-71"0,-1 0 69 0,-1 1-7 16,0 3-19-16,0-1-12 0,-1 0-35 16,0 2-26-16,1 0 0 0,0 2-23 0,0 0-14 15,5 9-27-15,-2-1-8 0,6 0-9 16,1-1-40-16,1 1-1 0,4-4-40 0,0-2-9 16,6-1-24-16,1-2 3 0,2-1-14 0,2-3-25 15,-1-1-15-15,-4 2 3 0,-8-3-8 0,3 0-55 16,20-12 2-16,-14 4-26 0,-3-1-22 0,-3 0 7 15,-1-4-20-15,0-2-7 0,-2 1-2 16,-4-1 0-16,-3 1-6 0,-1-2-4 0,-5 3 0 16,-1 13-2-16,0-7 0 0,-19-10-19 0,3 9-13 15,-3 2-27-15,-4 3-11 0,-2 1 12 0,-2-3-75 16,5 5-28-16,-4 0-27 0,15 0-35 16,-5 0 26-16,0 0-260 0,3 0 33 15,4 0 12-15,-5 10 59 0,13-8 22 0,4 0 45 16,2 0 19-16,18 5 25 0,5-1 34 15,2 1-3-15</inkml:trace>
  <inkml:trace contextRef="#ctx0" brushRef="#br0" timeOffset="53513.84">19996 11538 776 0,'18'-6'378'16,"0"-4"-19"-16,-4 5-47 0,-2-3 38 0,-3-1-23 15,-2 2-21-15,-4-1-26 0,-2 3-30 16,-1 5-13-16,0 0-23 0,0-7-13 0,-11-2-20 15,-5 5-17-15,-4 3-6 0,8 1-18 0,-4 0 1 16,-25 13-8-16,18-2-15 0,-1 3-15 16,3 1-1-16,4 2-7 0,2 4-14 0,2-2-15 15,5-2 11-15,3 1-21 0,5-3-7 16,0-6 2-16,15 14 0 0,-2-7-16 0,4-7-24 16,2 0-27-16,1-4-23 0,1-2-19 0,2-3-21 15,-12 0-19-15,6 0 11 0,23-13-43 16,-18 4-42-16,-4-3-27 0,0-4-13 0,-2-2-20 15,-2-3-43-15,-2-3 24 0,0 2-253 0,-2-3 58 16,-2-3 25-16,3 3 31 0,-4 0 25 16,-2-4 18-16,-1 1 32 0,-2-2 11 0,0 1 37 15</inkml:trace>
  <inkml:trace contextRef="#ctx0" brushRef="#br0" timeOffset="53731.42">20152 11223 813 0,'-13'-20'215'0,"-1"2"-13"16,-1 2 3-16,0 2 9 0,1 2-10 15,-1 1 3-15,2 1 11 0,-1 4-27 0,5 2-10 16,1 2-18-16,0 0-7 0,3 2-18 0,5 0 42 15,0 0-2-15,-11 11 2 0,11-3-7 0,3 16 16 16,-3-12-12-16,15 27 11 0,0-10 0 16,0 5-5-16,1 2-27 0,1 0-11 0,0 0-20 15,-5 1 4-15,5-4-26 0,-2-1-1 16,2-2-28-16,1-2-60 0,-4-1-29 0,2-4-55 16,-2-3-17-16,2-2 10 0,2-1-111 0,1-3-35 15,-3-2-59-15,7-5 26 0,-3 0-259 16,4-5 33-16,0 1 40 0,4-2 25 0,-14-1 45 15,5 0 8-15,30-11 31 0,-20 5 1 0,-1-6 58 16,1 1-4-16</inkml:trace>
  <inkml:trace contextRef="#ctx0" brushRef="#br0" timeOffset="53996.13">21127 11361 1010 0,'2'-2'450'15,"1"-1"-51"-15,-1 1-40 0,-2 0-54 0,2 1-16 16,-2 2 0-16,0 1-9 0,0 3-9 16,1 0-12-16,2 14-4 0,-3-9-6 0,0 7-15 15,8 26-8-15,-8-17-48 0,1-1-2 16,-1 2-22-16,1-3-5 0,4 1-28 0,-1-4-11 16,-4-1-39-16,0-11-39 0,0 1-61 0,0 0-53 15,0-3 6-15,0-2-147 0,0-5-89 16,8 10 29-16,-5-11-290 0,1 0 55 0,0-1 20 15,0-1 56-15,1-1 26 0,5-5 29 16,1-1 44-16,-2-3 33 0,1 1 10 0,1-1 11 0,-5 1 17 16</inkml:trace>
  <inkml:trace contextRef="#ctx0" brushRef="#br0" timeOffset="54237.76">21319 11414 1164 0,'-1'-4'440'0,"0"2"-41"0,1-1-45 0,0 3 17 16,0 3-4-16,-3 0 1 0,3 4-19 0,3 14-38 16,-3-9 28-16,0 5-11 0,0 7-31 0,0 1-42 15,10 27-19-15,-7-24-12 0,-1-2-33 16,2-2-28-16,-2-2-34 0,2-2-13 16,-1-4-128-16,0 1-52 0,-1-7-65 0,1-2 12 15,-2-4-204-15,1-2 30 0,0-1-344 0,0-2 73 16,0 0 38-16,0-1 46 0,-1 1 49 15,1-4 26-15,-1 3 19 0,0-3 58 0,1 1 12 16,1-1 40-16,-2 0-17 0,1-1 49 0</inkml:trace>
  <inkml:trace contextRef="#ctx0" brushRef="#br0" timeOffset="57523.51">7862 12854 967 0,'0'-17'338'0,"24"-12"10"0,-25 20-45 16,2 1-2-16,-2 1-19 0,1 7-46 15,0 0-10-15,0-5-13 0,0 5-36 0,-10-7-5 16,6 7 0-16,-6 11-18 0,0 2-3 0,-2 5-12 16,2 2-4-16,1 5 1 0,-2 5 0 15,3 3 4-15,-1 6-10 0,0 2-9 0,1 3-11 16,1 1 2-16,-1 2-19 0,0 1-9 16,3 0-13-16,1-2 8 0,-1-2-19 15,5-5 4-15,0-22-6 0,0 8-2 0,0 3-9 16,12 28-7-16,-3-33-7 0,2-10 0 15,2-1-1-15,0-8 11 0,3 2-19 0,-9-6 9 16,4 0-2-16,20-17 0 0,-16 5-4 16,0-2-7-16,-1-4-18 0,-3 0 12 0,0-3-11 15,-2-1-3-15,0 1-7 0,-4-2 0 16,-1 5 1-16,-3 1-4 0,-1 2 6 0,0 15 5 16,0-9-9-16,0 1 9 0,-13-6-9 0,6 11 3 15,1 3-17-15,-1 0-15 0,-11 7-22 0,-1-2-18 16,-1 2-8-16,0 1-45 0,3-1 13 0,5-2-88 15,3 0-24-15,5-3-18 0,4-2-62 16,-1-3 31-16,2-1-228 0,10-8 17 0,2-1 51 16,4-7 14-16,3-2 34 0,0 0 4 15,-3-3 53-15,5-1-4 0,0-4 29 0,-1 1 32 16</inkml:trace>
  <inkml:trace contextRef="#ctx0" brushRef="#br0" timeOffset="58029.35">8147 12740 220 0,'-7'-1'392'0,"0"1"-65"0,-9-3-39 0,2-2-14 16,7 5-5-16,-11-2-30 0,8 1 5 15,3-1-7-15,-1 1-27 0,3-2 1 0,-1 0-23 16,1 1-10-16,1-1-21 0,-1-2-4 0,2 1-21 15,1-1-7-15,1 0-23 0,1 5-22 16,0-12 3-16,13-16 0 0,-2 12-2 0,3 2-19 16,2 3-7-16,2 0 8 0,1 1-14 0,1 5-3 15,-1 2-11-15,-10 3-17 0,5 0 18 16,16 15-5-16,-14-5 8 0,-3 5-4 0,-2 2-2 16,-3 5 6-16,-4-2-6 0,-2 3 3 0,-2 0 0 15,0-10 1-15,0 6-8 0,-18 23-9 16,8-17 4-16,0-4 12 0,-4 3-23 0,2-5 8 15,0 4-7-15,-4-2 1 0,4-4-1 16,-2 0 7-16,3-5-15 0,-1 2 17 0,3-4-13 16,2-3 4-16,2-4-1 0,1 2-1 15,0-2 6-15,4-2 3 0,0 1-1 0,0-2-10 16,5 1 2-16,0-4 2 0,9-3-6 0,4 0-3 16,-2 1-5-16,3 1 5 0,5-3 1 15,2 1 7-15,1 1-5 0,-1 1 4 0,2-6-6 16,1 5-4-16,-4 0-6 0,1 0-10 0,-6 1-32 15,-1 1-33-15,-1 3 9 0,-6-2-99 16,0 0-54-16,-3 1-53 0,-2-2 29 0,-7 3-264 16,0 0 27-16,6 0 43 0,-6 0 46 15,8 0 23-15,-8 0 11 0,11 12 28 0,-9-8 21 16,1 1 6-16,7 7 44 0</inkml:trace>
  <inkml:trace contextRef="#ctx0" brushRef="#br0" timeOffset="58657.03">8937 13300 322 0,'-2'2'609'15,"1"3"-121"-15,0 2-63 0,1 0-27 0,0 12-37 16,0-9-19-16,0 5-21 0,0 2-28 0,0 2-36 15,12 23-15-15,-9-26-18 0,-1 4-29 0,-1-3-25 16,4 0-16-16,-5 2-6 0,0-7-18 16,0-12 5-16,0 7-19 0,0 0-16 0,0-7-12 15,0 7-4-15,0-7 6 0,-9 6-8 0,7-8-26 16,0-1-18-16,-2-2-17 0,0-10-18 16,3 1-11-16,1-6-12 0,0 9-4 0,0-5 3 15,18-24-3-15,-8 16 0 0,5 2 3 16,-1 3 1-16,5 1 3 0,-1 2-4 0,0 2-1 15,3 4 15-15,-5 4-12 0,-6 6 9 0,4 0 5 16,3 0 13-16,18 13 9 0,-18-1 12 0,-2 1 5 16,0 3 0-16,-3 1 10 0,-2-2 8 15,-1 4 3-15,-2-5-7 0,-4-2 17 16,2 3-11-16,-4-5-11 0,1-1 14 0,-2-9-4 16,0 0 9-16,0 8-17 0,0-8 7 0,0 7-8 15,-14 1-5-15,11-8 3 0,0-1-6 16,0-2-2-16,0-1-8 0,0 1-2 0,1-3-16 15,1-1-24-15,-1-9 18 0,2 6-16 16,0-3 11-16,13-17 1 0,-3 12-12 0,1 2 18 16,2 2-1-16,4 1-17 0,3 4 14 0,0-1-17 15,4 3 2-15,2 3 0 0,-3 3 8 16,-11 1 14-16,6 0-3 0,21 13-6 0,-18-2 6 16,-4 1-1-16,-1 3 6 0,-5-1-3 15,-3 0 12-15,-3 2-12 0,-1 0 1 0,-3-2 1 0,-1-14-8 16,0 11-27-16,0-2-29 0,-14 18-52 15,7-16-40-15,-1-1 13 0,-1-4-135 0,0-4-63 16,2-2 30-16,2 0-282 0,5 0 32 16,0 0 54-16,0 0 48 0,-6-8 26 0,11 4-5 15,8-7 68-15,4 2 30 0,1-4 5 16,2-1 18-16,2-2 0 0,-1 1 51 0</inkml:trace>
  <inkml:trace contextRef="#ctx0" brushRef="#br0" timeOffset="58971.36">9741 13341 252 0,'6'0'537'0,"-3"0"-112"0,-1 0 28 15,0 5-27-15,-2-2-19 0,0 3-20 0,-2 11-21 16,-1 0-10-16,3-7-27 0,0 6-25 16,0 2-20-16,0 1-9 0,0 1-43 0,0 1-31 15,0-1-23-15,0-2-17 0,11 17-6 0,-5-21-11 16,2-4-17-16,0-3-11 0,3-4-14 0,-1-2-18 16,-2 0-10-16,-1-1 15 0,17-11-8 15,-8 3-41-15,-1-2-12 0,0 1-28 16,0-4-10-16,-3-4-9 0,0 1-14 0,-2-2-17 15,2-1-3-15,-7 0-7 0,-1-1-3 0,-1 1 6 16,-2 0 5-16,-1 11-1 0,0-4 5 0,0 0-5 16,-14-7-3-16,2 10 2 0,-3 4-19 15,1 4-42-15,8 1 10 0,-3 0 9 0,-4 0-76 16,-14 16-7-16,12-10-45 0,4-1-18 16,3 1-56-16,3-2 29 0,3 1-253 15,3-1 36-15,3-1 55 0,12 1 21 0,3 0 20 16,6-3 30-16,5 0 27 0,4 1 15 0,1 0 27 15,0-2 10-15</inkml:trace>
  <inkml:trace contextRef="#ctx0" brushRef="#br0" timeOffset="59459.65">10368 13372 532 0,'14'-5'397'16,"-5"0"-45"-16,-2-2-19 0,-4 3-41 0,0-1 41 16,-2-3-8-16,-2 0-28 0,-1 2-6 15,2-1-29-15,-16-10-12 0,8 6-22 0,-5 2-17 16,3 4-13-16,-5 1-22 0,0 4-4 15,7 0-25-15,-17 12-11 0,9 0-4 0,0 5-3 16,3 1-28-16,0 4 15 0,5-1-29 0,2 2-1 16,0 0-3-16,6-12-2 0,0 6-25 15,0 0 4-15,18 18-9 0,-7-21-3 0,4-5-30 16,0-4-22-16,-1-3-15 0,-5-2-26 16,4 0-19-16,18-16-21 0,-14 6-25 0,2-2 11 15,-3 0-34-15,2-8-30 0,-3 0-25 16,-1-3-11-16,-5-2-13 0,-2-1-16 0,-1-1-3 15,-2-4-13-15,-2 0 22 0,-2-3-95 0,0 19-16 16,0-9 29-16,0-4 68 0,-12-31 22 0,8 30 213 16,-2 0 16-16,0 1 43 0,-1 3 17 15,-4 2 25-15,3-1 1 0,-2 0 27 0,-2 3 25 16,2 4 0-16,1 0-16 0,1 4 45 0,-2 2-19 16,5 2 2-16,1 3-4 0,0 6 25 15,4 0-1-15,0 0 6 0,-8 30-2 0,8-18 25 16,0 9-3-16,0 5-23 0,12 38 22 15,-4-24-9-15,2 2-8 0,3 4-23 0,1-2-19 16,-1-1-5-16,0-4-31 0,3 1-10 0,-5-4 6 16,5-4-52-16,-2-1-6 0,-3-3-65 15,1-7-36-15,-1-2-33 0,2-2-56 0,1 0 12 16,2-9-171-16,-5-8-58 0,-11 0 32 16,15 0-286-16,4 0 40 0,19-20 52 0,-16 10 57 15,2-2 17-15,-1-4 57 0,-1-1-18 16,4-4 73-16,4-4 3 0,1 4 42 0,2-7-2 15,-1 2 30-15</inkml:trace>
  <inkml:trace contextRef="#ctx0" brushRef="#br0" timeOffset="59669.22">11143 13084 1355 0,'5'-4'484'0,"-3"2"-48"16,-2 3-12-16,-1 4-24 0,-1 1-40 0,-2 15-4 16,0 1-19-16,0 4-39 0,2 1 20 15,0 3-36-15,2 0-33 0,-2-1-26 0,1 2-17 16,-3-2-37-16,4-1-19 0,0-5-96 0,-3-1-47 15,3-14-41-15,0 4-34 0,0-2-42 0,0-1 13 16,14 2-135-16,-11-10-59 0,0-1-64 16,1 0 32-16,2-3-213 0,5-6 47 0,0-1 27 15,0-3 6-15,3-2 52 0,-3-4 38 16,3-1 22-16,-2-3 9 0,2 2 17 0,-2-5 14 16</inkml:trace>
  <inkml:trace contextRef="#ctx0" brushRef="#br0" timeOffset="59855.71">11354 13133 1010 0,'7'-10'544'0,"-5"1"-33"0,5 3-55 15,-4 2-52-15,-1 4 8 0,-2 2-49 16,0 4 27-16,2 1-16 0,-3 14-35 0,1-11-26 16,0 9-28-16,0 5-26 0,0 3-33 15,0 1-19-15,0 0-23 0,0-1-54 0,0-1-14 16,0-2-123-16,0-2-52 0,0-3-35 0,6-2-52 16,-6-3 14-16,13 8-123 0,-8-18-64 0,0 1 28 15,1-3-295-15,2-2 33 0,-1 1 52 16,6-1 55-16,0 0 19 0,5 0 31 0,24-14-4 15,-14 6 49-15,2 1 47 0,2-2 0 16,4 2 6-16,7-3 18 0</inkml:trace>
  <inkml:trace contextRef="#ctx0" brushRef="#br0" timeOffset="60393.64">12411 13285 724 0,'3'1'502'0,"1"0"-42"0,-2 0-41 0,1-1-11 16,-1 1-37-16,1 0-3 0,-1-1-20 15,2 1-12-15,0 0-38 0,1-1 43 0,4 0-38 16,2 0-18-16,8 0-13 0,6 0-32 0,4 0-24 16,1 0-22-16,3 0-16 0,0 0-9 15,0 0-27-15,33-9-37 0,-34 6-40 0,5 3-8 16,-21 0-92-16,7 0-63 0,1 0-87 0,-2 0 18 15,-2 0-175-15,-3 0 29 0,-5 0-307 16,-4 0 9-16,-8 0 94 0,0 0 32 0,11 3 28 16,-14-1 47-16,-1 0 16 0,0-1 50 0,-2 1 2 15,1 0 30-15,-11 3 40 0,2 5 2 0</inkml:trace>
  <inkml:trace contextRef="#ctx0" brushRef="#br0" timeOffset="60615.73">12601 13427 1344 0,'-6'3'464'16,"0"1"-35"-16,3-1-41 0,1 2-13 0,-1-2-12 16,6 0-14-16,-1 1-21 0,2-1-32 0,13 4-22 15,4-4-28-15,2 1-2 0,2-1-27 16,0-2-23-16,2 1-11 0,1 0-20 0,1 0-77 16,-1-2-54-16,-2 0-66 0,-15 0-65 0,8 0 7 15,2 0-146-15,-3 0-66 0,2 0 28 16,17-12-293-16,-20 9 37 0,-3 1 64 0,-1 1 12 15,-4 1 63-15,2 0 8 0,5 0 40 0,2 0 21 16,5 0 25-16,4 0 13 0,5 0-29 16</inkml:trace>
  <inkml:trace contextRef="#ctx0" brushRef="#br0" timeOffset="61214.87">13905 12859 762 0,'1'-5'480'0,"1"-1"-59"0,-2 2-53 0,0 2-23 16,2 0-13-16,-4 2-13 0,-1 2-18 0,1 3-26 15,-7 7 6-15,-3 8-23 0,1 5-5 16,1-1 1-16,0 5-24 0,2 6 6 0,-3 1-26 15,3 3 8-15,4 0-19 0,-1 2-21 16,4 0-3-16,0-2-15 0,1-20-8 0,0 6-37 16,0 6 6-16,19 27-9 0,-8-31-17 0,1-5-5 15,2-1-6-15,4-4-21 0,2-2 16 0,3-5-23 16,-2-6-20-16,0-1-29 0,-9-3-2 0,3 0 0 16,22-15-32-16,-17 5-23 0,0-4-18 15,-2-3 12-15,-2-2 5 0,0 1 10 0,-5-1-3 16,-2 0 9-16,-4 0-16 0,-2 4 10 0,-1 1 5 15,-2 14 12-15,0-8-9 0,-10-5 14 16,-6 6-5-16,3 6-1 0,-8 1-15 0,10 0-7 16,-23 12-22-16,9-5-11 0,3 1-22 0,0 1-17 15,1 0-45-15,6 0 16 0,2-1-97 16,4-3-28-16,4-4-40 0,3 1 30 16,2-2-247-16,3-2 5 0,1 0 55 0,0-2 42 15,9-4 28-15,-7-1 18 0,5 0 24 0,3-4 21 16,1-3 17-16,0-1 59 0,3-2-33 15</inkml:trace>
  <inkml:trace contextRef="#ctx0" brushRef="#br0" timeOffset="61749.78">14223 12593 328 0,'-8'-14'465'0,"4"6"-49"0,-3-6-63 0,3 3 3 16,0-5-39-16,2 4-30 0,2 0-21 16,0 12-31-16,0-9-3 0,0-1-28 0,0-1-12 15,15-14-23-15,-6 14-11 0,3 0-10 0,0 3-15 16,0 3-9-16,-1 3-21 0,7 2 5 16,-9 0-12-16,14 12-22 0,-10-2 2 0,-3 3-13 15,0 1-6-15,-3 2 1 0,-3 1-3 0,-3 1-6 16,0 0-14-16,-1-9 2 0,0 6 0 15,0 0-7-15,-14 15 7 0,6-14-17 0,1-6 5 16,-2 2-3-16,3-2-5 0,-2-4-7 16,4-2 9-16,0 1-2 0,-1-3-1 0,3 0-2 15,-2 1-3-15,-1-1-8 0,1 0 3 16,1-2 3-16,1 1 0 0,2 0-8 0,-3 0 3 16,3-1-11-16,0 0-1 0,0 0-4 0,0 0 12 15,15 4 5-15,-9-3-3 0,11 1-3 16,2 4-2-16,0 0-11 0,0 2 8 0,1 1 1 15,-1 3-6-15,-2 1 3 0,-1-2 11 0,-3 4 5 16,-2 1 11-16,-1 0 16 0,-8 0 1 0,2 1 7 16,-4-4 2-16,0-5 16 0,0 5-7 0,-13 14 13 15,1-15-14-15,0 2 6 0,-3-2-26 16,-2-2 10-16,-1-2-15 0,-3-1 12 0,2-1-15 16,-2-1-30-16,-1-2-52 0,4 0-33 15,2-3 9-15,16 0-123 0,-11 0-59 0,-12-15-75 16,13 6 29-16,7 1-250 0,1-1 53 0,4 1 33 15,9-4 58-15,0-2-6 0,3 4 54 16,8 0 33-16,3 3 3 0,7 0 55 0,-6 2-5 16,6 2 8-16</inkml:trace>
  <inkml:trace contextRef="#ctx0" brushRef="#br0" timeOffset="62018">14966 12914 1270 0,'0'-1'488'0,"0"1"-53"16,-2-1-30-16,0 1-59 0,2 1-35 16,-3 1-19-16,1 1-24 0,0 2-8 0,0 14-26 15,0 3-18-15,2 5-6 0,0-12 3 16,0 8-28-16,13 28 3 0,-9-22-27 16,0 0-17-16,1-1-18 0,-3 3-4 15,3-3-25-15,-3-3-14 0,1-4-40 0,1-4-38 16,-2-5-31-16,0 0-42 0,-2-7-66 0,1-1 11 15,-1-4-226-15,0 0 30 0,0-2-276 16,-1-1 68-16,1-1 39 0,-2-1 50 0,0 0 13 16,0 0 41-16,-5-9 26 0,-2 2 23 15,-2-2 26-15,0 2-14 0,-5 0 45 0</inkml:trace>
  <inkml:trace contextRef="#ctx0" brushRef="#br0" timeOffset="62210.01">14773 13140 1105 0,'-4'-3'521'15,"-2"0"-27"-15,4 2-60 0,0-2-64 16,2-1-32-16,2 1-26 0,1 1-30 0,11-5-26 16,3 2-42-16,2 0-16 0,5 0-25 0,3-5 1 15,0 5-18-15,5 0-43 0,-1-2-66 0,-2 1-76 16,1 0 3-16,-1 1-207 0,-1-2 22 16,-1 0-334-16,-10 1 54 0,7 0 21 15,1 3 17-15,-3-1 51 0,1-2 44 0,0 5 18 16,2 0 20-16,4 1 16 0,-18 0 7 0,11 0 63 15</inkml:trace>
  <inkml:trace contextRef="#ctx0" brushRef="#br0" timeOffset="62719.87">15674 12843 282 0,'2'-10'460'0,"-2"0"-47"16,-3 1-64-16,1 3 60 0,2-1-21 16,0 3-11-16,0 4-29 0,0 0-32 0,0-7-20 15,0 7-35-15,0-6-24 0,-6-3-28 0,4 10 12 16,-3 2-6-16,-3 7-28 0,-4 2 4 15,-1 8-1-15,1 4-22 0,-1 1 35 0,2 3-1 16,-1 6-23-16,1 3 3 0,3 3-20 0,-2 2-8 16,3 3-14-16,1-3-12 0,1-1-21 15,3-3-3-15,2-1-15 0,0-20-6 0,0 7-4 16,9 27-3-16,0-22-10 0,0-6-15 0,2-5-13 16,4-4-5-16,4-5-31 0,-2-3-28 15,0-4-8-15,-7-2 4 0,7 0-14 0,18-15-26 16,-16 4-3-16,0-3-4 0,-3 2 1 0,-3-7 11 15,2 1 0-15,-5 1-2 0,-5-2 21 16,4 0-9-16,-6 3 2 0,-3 9 10 0,0-2-4 16,0-2-4-16,-17-10 2 0,9 14-9 15,-9 2-16-15,0 0-11 0,-3 4-23 0,-1 0-8 16,10 1-30-16,0 0 13 0,-1 0-86 16,2 0-55-16,1 0-54 0,-1 0 29 0,-1 10-253 15,7-8 33-15,4-1 44 0,0 0 43 0,2-1 28 16,2 0 20-16,3 0 36 0,11 0 22 0,2 3 12 15,-8-3 35-15,5 0-11 0</inkml:trace>
  <inkml:trace contextRef="#ctx0" brushRef="#br0" timeOffset="62980.57">16255 12988 793 0,'12'-10'558'0,"-5"3"-69"16,-1 2-48-16,-1 5-26 0,-2 2-5 15,-1 2-41-15,-2 3-11 0,4 12-31 0,-4 1-35 16,3 5 16-16,-3 4-11 0,2 0-13 16,0 3-40-16,0 0-23 0,0-1-21 0,-2 0-13 15,2-4-35-15,-2-1-21 0,0 0-13 0,2-3-108 16,-1-4-38-16,-1-4-60 0,0-5-47 16,4 0 12-16,-4-6-192 0,3 0 29 0,-3-2-328 15,2-2 34-15,-2 0 55 0,0 0 25 0,0 0 37 16,2-14 46-16,-2 7 32 0,0 0 35 15,-2-11-5-15,2 9 53 0,0-3 8 16,-14-17 18-16</inkml:trace>
  <inkml:trace contextRef="#ctx0" brushRef="#br0" timeOffset="63196.15">16127 13199 1083 0,'-6'-1'507'15,"0"-1"-34"-15,1 2-52 0,1 0-27 0,0-2-35 16,2 4-35-16,2-4-35 0,2 2-20 15,2-1-18-15,4 1-17 0,10-2-31 0,-6 2-26 16,7 0-13-16,31-8-27 0,-18 6-46 16,1 0-39-16,-1-3-58 0,-1 1-66 0,6 0 7 15,-2 0-162-15,-1-1-81 0,4-2 26 16,-4 2-256-16,-1-3 50 0,-1 1 43 0,1 1 19 16,-2 1 35-16,-1-1 38 0,-3-2 7 15,0 1 42-15,0-1-21 0,3 2 57 0</inkml:trace>
  <inkml:trace contextRef="#ctx0" brushRef="#br0" timeOffset="63416.74">16897 12968 1085 0,'-2'-4'503'15,"-1"1"-43"-15,0 0-48 0,1 0-31 16,0 2-33-16,0 1-15 0,0 2-1 16,0 2-13-16,-3 11-20 0,1 5-28 0,4-9 23 15,0 8-37-15,0 4-28 0,13 30-29 16,-13-24-2-16,4-3-30 0,1-1-35 0,0 2-14 15,-1-5-106-15,1-1-65 0,-1-6-57 0,2 2 10 16,-2-8-208-16,-3-1 29 0,2-3-329 0,1-1 36 16,0-1 56-16,-1-3 31 0,3 0 19 15,3 0 64-15,9 4 31 0,-9-4 32 16,7 0 30-16,0 0-4 0,6 0 22 0,3 0-12 16</inkml:trace>
  <inkml:trace contextRef="#ctx0" brushRef="#br0" timeOffset="64064.96">17851 13220 772 0,'2'-3'404'15,"0"1"-5"-15,1 1-17 0,1 2-33 16,2 0-3-16,7 8-4 0,0 3 2 0,0 2-14 15,-1 3-17-15,3 1-22 0,-6 1-4 0,0 1-19 16,-1-4-30-16,-4 1 1 0,0 0-44 0,-3-5 1 16,1-2-32-16,-2-3 2 0,0-7-28 15,0 0 3-15,0 8-26 0,0-8 6 0,0 0-20 16,-9 7-8-16,5-10-29 0,-2 1-4 16,4-3-27-16,-3-8-6 0,1-3-52 15,2 3-14-15,2 4-15 0,0-8-24 0,13-19 9 16,-3 17-3-16,1-1 3 0,0 4 14 15,3 2 7-15,-1 1-1 0,1 2 1 0,1 6 6 16,3 1 10-16,0 1-3 0,-8 3 16 0,3 0-7 16,19 17 24-16,-12-4 8 0,-1 1 10 15,0 2 12-15,0 1 29 0,-5 1-9 0,0-1 5 16,-1 0 10-16,-4-3-7 0,0 0 0 0,-4-1-16 16,-1-5 12-16,-4 1-4 0,0-4 30 15,0-5-35-15,0 0 20 0,0 0-1 0,0 0-15 16,0 0 1-16,-11 9-17 0,8-11 3 0,-2 0 5 15,2-2-9-15,0 0-14 0,-5-10-2 16,4-1 0-16,4 2-2 0,0 5-22 0,0-5-24 16,14-16 27-16,-4 12-13 0,1 2 16 0,2 1-7 15,1 2-1-15,2 0-13 0,0 2 25 16,2 1-14-16,1 1-6 0,1 4 7 0,3 1 9 16,-3 1-6-16,-10 2 9 0,6 0 11 0,21 12-11 15,-19-2 12-15,1 4-14 0,-2 5 11 16,-3-2-2-16,-5 0 25 0,-1 3 2 0,-5-4-16 15,1 3 7-15,-4-5-11 0,0-14 11 0,0 13-9 16,-11 14 0-16,5-12-60 0,-1-5-38 16,-3 1-29-16,2-6-60 0,4-1 17 0,-3-3-157 15,1-1-56-15,6 0 31 0,0 0-274 0,-4-5 32 16,6 5 31-16,2-5 56 0,8-2 43 0,2-3 26 16,8-4 51-16,2 2 7 0,-1-3 19 15,1-1 22-15,4-2 27 0,-1 1 19 0</inkml:trace>
  <inkml:trace contextRef="#ctx0" brushRef="#br0" timeOffset="64362.26">18873 13196 722 0,'7'-5'465'0,"-2"1"-45"0,-2 1-17 16,-2 3-26-16,-1 2-14 0,-1-2-22 0,-1 3-20 15,-1 1 12-15,1 2-32 0,-1 10-18 0,1-2-2 16,1-2-28-16,1 1-10 0,0-4-27 16,0 3-22-16,11 18 8 0,-4-14-5 0,4-4-38 15,2-2-9-15,0 0-21 0,0-1-18 0,0-2 13 16,1-4-16-16,5 0-32 0,-10-3 10 15,5 0-8-15,3 0-15 0,17-14-14 0,-15 6-28 16,-1-2 0-16,-4-4-20 0,1 1-8 16,-2-1-27-16,-4-1 10 0,-3-1-28 0,-3-1 20 15,0 4-19-15,-3 6 3 0,-14-17-23 16,-1 10-18-16,-4 4-24 0,-2 0-20 0,-3 3-26 16,0 3 15-16,-1 3-108 0,0-1-25 0,12 2-56 15,-4 0 30-15,-2 0-284 0,2 0 59 16,-1 0 50-16,-9 12 39 0,20-12 33 0,3 2 22 15,2 0 28-15,3-1 41 0,3 3 16 16,2-1-12-16,15 2 34 0</inkml:trace>
  <inkml:trace contextRef="#ctx0" brushRef="#br0" timeOffset="64935.78">19526 13220 963 0,'25'-12'384'16,"-2"-2"-49"-16,-1 1-45 0,-3-1 9 15,-1 0 33-15,-4-1-46 0,-2 2-1 0,-4 1-31 16,1-2-8-16,-6-1-34 0,-1 7-23 0,-2 8-9 16,0-5-22-16,-11-4-17 0,3 6-13 15,-3 3-23-15,-11 4-4 0,-2 5-1 0,-1-1-10 16,1 5 16-16,0 3-9 0,-1 5 0 16,1-1 2-16,1 4 0 0,2-1-4 0,3 3 4 15,1-2-34-15,4 0 10 0,2-1-17 16,4-1 3-16,4 0-19 0,3-3 8 0,0-19 0 0,11 25 3 15,2-13-3-15,2-5-29 0,2-4-6 16,3-3-12-16,-10 0-20 0,5 0-6 16,3 0-7-16,22-17-17 0,-18 5-18 0,-1-2-14 0,-4-1 3 15,3-2-34-15,-3-1-15 0,1-4 12 16,-1 1-24-16,-1-6 8 0,-1 0-21 0,-1-1 11 16,-1-1-5-16,-2 0 30 0,-2-2-14 15,0 1 16-15,-3 1 7 0,0-3 21 0,-4 1 14 16,0-1-1-16,-2 1 14 0,0 15 3 0,0-9-6 15,0-4 8-15,-12-31 11 0,5 29 12 0,-2 4 38 16,2 1 11-16,-2 0 10 0,1 3 9 16,4 3-5-16,-3 3 29 0,2 3-2 0,0 5 25 15,2 4-4-15,-2 4 4 0,5 1 16 0,0 0 12 16,-4 15 8-16,6 4 18 0,-2-9-3 16,0 11 6-16,11 27 10 0,-4-14 15 0,1 4-17 15,2 2 33-15,0 2-16 0,2-1-12 16,4 5 0-16,-6-3-29 0,-1-1 1 0,4-1-11 15,-6-1-10-15,-1-3-29 0,-1-1-33 16,2-4-4-16,-3-3-89 0,-1 0-35 0,-2-4-58 16,0-4-46-16,4-4 18 0,-5-17-142 0,0 10-71 15,0-3 35-15,0-7-261 0,0 0 66 0,-7 9 11 16,7-11 65-16,1-3 23 0,1 3 60 0,7-14-6 16,5 3 41-16,1-4 16 0,5 4 16 15,6-3 20-15,6 0 17 0</inkml:trace>
  <inkml:trace contextRef="#ctx0" brushRef="#br0" timeOffset="65573.98">20577 12997 339 0,'2'-4'342'0,"-1"-2"-23"0,-1 2-37 16,2-1 37-16,-1-1-44 0,0 2-34 0,0 0 22 15,0-1 3-15,0 1-10 0,-1 0-12 0,2 2-18 16,-2 0-21-16,0 1 14 0,2 3 7 0,0 4 20 16,0 8-1-16,3 6 5 0,-4 4-27 15,3 5 24-15,-1 0 9 0,2 1-25 0,-2 0-22 16,0-1-10-16,-1 1-36 0,-1-3 6 0,1-2-28 15,-1 0-15-15,-1-3-14 0,1-3-11 16,1-2-18-16,-2-5-13 0,0-2-54 0,0-10-8 16,0 7 0-16,0-7-102 0,0 7-75 0,0-7-56 15,0 0 22-15,9 5-178 0,-6-8 32 16,3-1-293-16,6-8 39 0,-1-1 76 0,1-1 47 16,2-3 35-16,0-3 34 0,0 1 20 15,-1-4 25-15,2 3 27 0,-1-1 50 0,-1 1-48 16,3 0 62-16</inkml:trace>
  <inkml:trace contextRef="#ctx0" brushRef="#br0" timeOffset="65789.56">20911 13021 1079 0,'4'-5'535'0,"-1"1"-66"0,-1 1-39 15,0 3-6-15,0 0-18 0,0 5-50 0,0 2 53 16,2 12-15-16,1 4 0 0,0 5-35 0,-2 2-22 16,1-3-33-16,-2 5-30 0,2-4-23 0,-1 4-29 15,-1-1-18-15,0-2-23 0,1-1-47 16,-2-5-44-16,-1-2-47 0,1-2-46 0,0 0 1 15,0-8-128-15,-1-11-53 0,0 9 16 0,0 1-160 16,0-3-74-16,0-7 37 0,0 0-268 16,0 5 30-16,0-5 53 0,0 0 62 0,0 0 23 15,-5 6 56-15,4-9 9 0,0 1 53 0,-1-1 15 16,1-3 29-16,1 2 11 0,0-3 38 16</inkml:trace>
  <inkml:trace contextRef="#ctx0" brushRef="#br0" timeOffset="67227.88">21158 11474 532 0,'0'0'218'0,"0"0"-15"0,0 0-31 16,0 0-15-16,0 0-11 0,0 0-4 0,12-12-11 16,-12 8-10-16,0 0 13 0,0 0-25 0,0 0 12 15,1 1-11-15,0-1-3 0,1-1 7 16,-2 5 14-16,0 0 2 0,0-7 6 0,0 7 0 16,0-6-15-16,0 6-12 0,0-9 41 0,0 9 5 15,0-7-8-15,0 7 1 0,0-6-27 0,0 6 7 16,0 0-13-16,0-6-1 0,0 6-13 15,0 0 4-15,0-8-13 0,0 8-11 0,0 0-3 16,0 0 12-16,0-6 0 0,0 10 7 16,0 2 14-16,-2 1-7 0,2 15 17 0,0-13-1 15,0 9-13-15,-6 26 4 0,3-15 7 16,1 0-13-16,0 3-6 0,0-3 0 0,0 5-14 16,0-3-5-16,1 1 1 0,-1 2-28 15,2 1 4-15,-2-1-2 0,1-1-6 0,1 2 4 16,0-18-5-16,0 6-9 0,0 1-3 15,0-2 1-15,0-1-3 0,0-3-22 0,0-4 0 16,0-3-1-16,0-2-11 0,0-1 17 0,0-8-21 16,0 8-24-16,0-8-9 0,0 0-11 15,12 9-18-15,-10-11-34 0,0 0-14 0,1-1-25 16,-1-2-24-16,0-1 16 0,4-8-72 16,-1 0-22-16,-1 0-37 0,-3-2-17 0,3 8 28 15,-4-4-131-15,3-5-67 0,-3 12-19 16,0-4 47-16,0-1 22 0,0 2 27 0,-12-18 23 15,6 12-4-15,1 2 23 0,1-4 45 0,-1 1 11 16</inkml:trace>
  <inkml:trace contextRef="#ctx0" brushRef="#br0" timeOffset="67686.71">21122 11476 727 0,'0'-8'294'0,"0"1"-14"0,0 0-12 16,0-2 4-16,0 3-27 0,1-1-30 0,-1-3 57 16,0 1-34-16,0 0 11 0,0 1-4 15,0 1-7-15,0 7-25 0,0-9-13 0,0 9-5 0,0-8-15 16,0 8-25-16,6-8 3 0,5-1-3 16,-7 7-25-16,8-8 4 0,2 8-17 15,0-4 9-15,-3 4-21 0,1 2 4 0,-1 0-34 16,-3 0 7-16,4 0-10 0,17 21 21 0,-15-11-30 15,-1 7 12-15,-1 2-1 0,-3 3 20 16,-2 2 1-16,-2-2-17 0,-3 3-12 0,-1-1 2 16,-1-12-7-16,0 3 6 0,-12 22-6 15,7-17-7-15,-3 0 0 0,0-6-1 0,-5 1 1 16,-1 2 3-16,-1-6-13 0,0-2 6 16,0 0 1-16,-3-2-25 0,0-2 9 0,0-1-21 0,0-1 14 15,-3 0 10-15,4-2-10 0,-5-1-24 16,2 0 17-16,3 2-21 0,-4-1 4 0,8 0 1 15,1-1-48-15,3 0 2 0,9 0-28 16,0 0-32-16,-7 0-36 0,7 0-32 0,-8 0 16 16,8 0-130-16,0 0-51 0,-10-12-38 15,11 9 33-15,2 0-252 0,-1 0 50 0,1 1 42 16,0-1 47-16,1 2 11 0,0-2 37 0,1-1 43 16,-2 3 31-16,3 1 9 0,-1 0 43 15,3 0-36-15,-1 0 60 0</inkml:trace>
  <inkml:trace contextRef="#ctx0" brushRef="#br0" timeOffset="71473.85">10612 14268 494 0,'0'0'285'15,"0"0"-24"-15,0 0-20 0,0 0-10 0,0 0-7 16,0 0-11-16,0 0-16 0,0 0 2 0,0 0-30 15,0 0 20-15,-16 24-9 0,15-24-20 0,-2 0-17 16,1 0 28-16,-1-1-2 0,2 0-11 16,-2 0-18-16,1-1 1 0,-1-1-15 0,2-1-18 15,0-1-12-15,2 0-11 0,4-10-9 16,2 1-10-16,3-1 4 0,3 1-18 16,3-1-5-16,2 2-7 0,2 3 4 0,1 1 4 15,2 3-14-15,0 6 6 0,-12 0-2 0,24 12-3 16,-13-1 7-16,-3 2 3 0,0 4-8 0,-2 2-5 15,-3 2-1-15,-2 2 10 0,-2-1-6 0,-1 1 3 16,-2 2 0-16,-4 1-12 0,-2-1 5 16,-1-13-2-16,0 5 11 0,-13 19-1 0,5-17-2 15,-3-2 3-15,-2-2-6 0,-1-2-11 16,-2-4 3-16,-1 2-1 0,0-3 1 0,0-2-2 16,0 0-1-16,0-2-7 0,4-3-2 0,2 2 2 15,1-1-7-15,10-2-3 0,-8 0 18 16,1 0-16-16,7 0 18 0,-8 0-11 0,8 0 5 15,-12-12-5-15,10 10 3 0,4-1-16 16,0-1 4-16,2 1 8 0,2 1-8 0,10-2-1 16,-1 2-3-16,0 2 11 0,-5 0-13 0,5 0 15 15,22 18-6-15,-14-9-3 0,-3 4 3 16,0 1-4-16,-1 1 12 0,-1 1 2 0,-2 1-3 16,0 2 0-16,-3-1-2 0,-4 0-11 15,-1-1 23-15,-4-1 3 0,-3-4-1 0,-1-12-1 16,0 13 21-16,-13 12-6 0,3-13-5 0,-4-1-7 15,0-1 1-15,-2-1-9 0,-3-1 13 0,-1-2-22 16,-1-2 8-16,-2 0-10 0,1 0-6 0,-1-2-8 16,-1-1-19-16,13-1-16 0,-8 0-10 15,0 0-14-15,-23-14-17 0,24 8-21 0,0-2-10 16,4-1-2-16,1 0 11 0,5-4-73 16,2 2-15-16,3 2-37 0,3-1-30 0,0 2-68 15,10-18 31-15,-1 10-228 0,3 0 29 0,2-1 42 16,3-1 38-16,0 1 5 0,7 3 16 15,4-3 65-15,6 0 3 0,9 2 13 0,6 1 34 16</inkml:trace>
  <inkml:trace contextRef="#ctx0" brushRef="#br0" timeOffset="73107.73">12777 14516 254 0,'-15'0'349'0,"-8"-16"-26"16,13 16-2-16,3-2-25 0,-2 1-10 16,9 1-36-16,0 0 62 0,-10 0-12 0,3 0-5 15,7 0-19-15,-16-9-6 0,12 9-16 0,-1-1-11 16,2 0-1-16,3 1-33 0,0 0-2 0,0 0-33 15,-6-1-3-15,10 1 3 0,1 1-9 16,4 0-14-16,13 0-16 0,-9-1-20 0,8 0-2 16,6 0-12-16,3 0-9 0,4 0-4 15,-1 0-9-15,0 0-24 0,33 7 3 0,-38-4-22 16,-1-1-31-16,-5-2-49 0,-2 1-46 16,-4-1-73-16,-5 1 16 0,-1 0-114 0,-5 1-58 15,-3 1 29-15,-2-2-295 0,-4 2 29 16,1-3 43-16,-9 9 58 0,0-4 19 0,-5 2 49 15,-1-1 25-15,0 0 49 0,-1 3 1 16,-3-1 37-16,2 0-59 0</inkml:trace>
  <inkml:trace contextRef="#ctx0" brushRef="#br0" timeOffset="73325.81">12719 14718 804 0,'-4'5'430'15,"2"-1"-64"-15,1 1 32 0,1-3-17 0,1 3-10 16,1 0-28-16,2-1-22 0,0-1-5 0,12 4-18 15,0-2-23-15,4 0-21 0,2-2-21 16,3 1-26-16,3-4-27 0,0 1-15 0,3-1-29 16,1 0-4-16,-17 0-44 0,7 0-39 0,3 0-56 15,2 0-71-15,-1 0 6 0,-1 0-128 0,-2 0-62 16,-3 0-66-16,-2 0 27 0,-4 0-223 16,3 0 24-16,-2-6 29 0,-3 6 47 0,-1 0 21 15,10-9 46-15,-21 9 27 0,9 0 23 16,9 0 20-16,5 0-3 0</inkml:trace>
  <inkml:trace contextRef="#ctx0" brushRef="#br0" timeOffset="73990.59">13696 14425 1085 0,'-7'-13'379'15,"-1"2"22"-15,3 1-23 0,-1 3-28 0,5 0-12 16,-1 1-13-16,-3 1-28 0,4-2-29 0,-1 3-12 15,2-1-28-15,0 5-37 0,0 0-7 16,0-5-25-16,26-10-4 0,-6 10-31 0,2 1-7 16,3 4-24-16,-13 0-8 0,29 14-9 15,-17-4 5-15,-1 4-10 0,1-2 4 0,-1 6-25 16,-6 3-7-16,-3 2 0 0,-3-2 10 0,-1 7-9 16,-6-2 2-16,-4 0-2 0,0-15-9 15,-12 27-12-15,2-17 12 0,-3 0-12 0,-2-2 6 16,-3-2 1-16,0-3-21 0,0 0 1 0,0-3 14 15,-1-2-14-15,3-3 22 0,0-1-10 16,3-3 0-16,1 1-12 0,4-3 16 16,2 0-12-16,6 0-4 0,0 0 13 0,0 0-13 15,-9-5 2-15,10 3-5 0,4-1-9 0,1 0 19 16,9-1-18-16,5 1 15 0,2 0-9 0,1 0-4 16,3 3-1-16,-12 0 7 0,10 0-11 15,27 12 0-15,-24-3-2 0,0 3 18 16,-1 2 1-16,1 1-7 0,-3 7 6 15,-2-4 18-15,-2 2 1 0,-5 0-1 0,-1 2 10 16,-3-1-14-16,-3-1-3 0,-6-5 51 0,-2-6-23 16,0 3 17-16,-18 13-4 0,2-14-15 0,-4-1 5 15,-3-1-1-15,-4-2-4 0,-6-1-18 0,1-3-16 16,0 0-1-16,-1-2-71 0,17-1-36 16,-8 0-64-16,-5 0-61 0,-28-14 20 0,30 6-211 15,1-1 35-15,7-3-276 0,1-6 65 16,5 3 42-16,4-2 53 0,2 4 60 0,5 1 0 15,2 12 26-15,0-10 39 0,15-12 38 0,1 11 5 16,4 2 27-16,7 3 1 0</inkml:trace>
  <inkml:trace contextRef="#ctx0" brushRef="#br0" timeOffset="84348.13">4101 16043 1180 0,'-13'0'359'0,"13"0"-48"16,0-14-32-16,0 14-45 0,0 0-31 0,0 0-18 16,-19-22-35-16,19 20-29 0,0 0-52 0,-1-1-56 15,0 3-47-15,1-5-73 0,0 2 11 16,0-1 10-16,2-1-358 0,-2-4 30 0,17-16 47 15,-9 4 23-15,2 1 20 0,2-4-10 16</inkml:trace>
  <inkml:trace contextRef="#ctx0" brushRef="#br0" timeOffset="84500.54">4442 15467 938 0,'3'-5'260'0,"1"1"-40"0,-3 1-12 15,1 0-33-15,-1 0-28 0,1 2-60 0,-1 0-100 16,3 0 1-16,-2 1-357 0,1 2 23 16,1 1 21-16,-1 0 13 0,1 1 8 0</inkml:trace>
  <inkml:trace contextRef="#ctx0" brushRef="#br0" timeOffset="84695.05">4855 15894 687 0,'3'5'402'0,"0"-3"-38"16,-1 1-66-16,-1-1-31 0,0 0-28 15,-1 1-27-15,1-2-36 0,-1 0-11 0,2 1-62 16,-2-2-43-16,-1 1-62 0,1 1-70 0,2-1 6 16,-3 0-220-16,1-1-123 0,-1 3 14 15,3-1 24-15,-2 0-6 0,0-1 9 0,1 3 44 16</inkml:trace>
  <inkml:trace contextRef="#ctx0" brushRef="#br0" timeOffset="85119.18">6351 15333 368 0,'-4'-8'450'0,"-1"1"-62"0,3 1-35 0,0 1-44 16,0 1 27-16,2 1-48 0,0 1-33 0,2 0-10 15,8-7-18-15,6-1-23 0,5 2-11 16,5-2-35-16,2 1-7 0,1 0-20 0,3 1-17 16,1 3-4-16,1-1-28 0,-1 2-4 0,1 2-39 15,1-2-28-15,-19 4-3 0,7 0-130 16,0 0-60-16,20 18 18 0,-26-10-332 0,-6 1 12 15,-4 0 37-15,-4-3 4 0,-3-1 29 0,0-5 51 16,0 0 33-16,0 8 15 0,-10 1 2 16</inkml:trace>
  <inkml:trace contextRef="#ctx0" brushRef="#br0" timeOffset="85331.78">6578 15307 507 0,'-8'1'428'16,"3"2"-67"-16,-8 6-26 0,0 3-41 0,4 3 24 15,1 3-35-15,2 1-25 0,0 6-14 16,4 6-2-16,0 2-24 0,0-1-32 16,2 1-5-16,0 3-19 0,0-19-27 0,0 9-9 15,0 5-6-15,0 1-30 0,0 0-29 0,0 0-34 16,0-1-3-16,11 27-141 0,-8-37-42 16,2 0-60-16,-2-6 18 0,0-5-307 0,4-4 44 15,-2-4 34-15,0 2 28 0,0-5 11 0,1-2 24 16,0 3 36-16,18-13 20 0,-3 4-6 15</inkml:trace>
  <inkml:trace contextRef="#ctx0" brushRef="#br0" timeOffset="85954.97">6877 15334 651 0,'-4'-18'392'0,"0"2"-44"0,-3 7-57 16,0 4-2-16,-4 4-46 0,4 3-40 0,-4 6-8 15,1 5-21-15,-1 4 26 0,5 8-8 0,1 5-9 16,1 2 9-16,1 0-15 0,3-14-21 16,0 10 1-16,0 2-16 0,0 3-7 0,12 34-6 15,-7-35-16-15,-2-1-10 0,-1-2-6 0,3 3-19 16,0-6-2-16,-2 0 0 0,-2-6-9 16,1-3-13-16,-1-5 6 0,-1-3 0 0,0-1-4 0,0-8-8 15,0 0-10-15,0 0-1 0,0 0-5 16,-5 5-15-16,3-6-8 0,1-3-22 15,-3-13-13-15,3 1-25 0,-2-1 13 0,3-2-12 16,0 1 9-16,0 8-7 0,0-2 16 0,0-3 5 16,12-15-26-16,-8 20 19 0,0 1-12 15,1 3 31-15,1 2-14 0,1 3 15 0,-1 2 12 16,0-1 8-16,15 16 13 0,-6-2 4 0,0 6 4 16,-1-3 6-16,0 3 8 0,-2 1-2 15,5-2 4-15,-3 1 10 0,2-1-7 0,-2-2 13 16,2 0-9-16,0-5 6 0,0 1 7 0,0-5 5 15,4 0 6-15,-4-5-19 0,-8-3-4 0,4 0 10 16,1 0-9-16,17-15-12 0,-13 2 10 16,-2-3-5-16,1 2-22 0,-3-3-13 15,0-5-4-15,-2 0-7 0,-2-1-8 0,1 1 5 16,-2 1-4-16,-3 5-3 0,-2-1 9 0,-1 5-2 16,-2 12-4-16,0-7 2 0,0 7-10 15,0 0 10-15,-14-7-7 0,-2 16 10 16,5 3-8-16,1 1 12 0,0 7 0 0,4-2 15 15,0 1-8-15,3 1 8 0,3-10 3 0,0 6-3 16,0 1-3-16,13 22 2 0,-5-25-1 0,2 1-1 16,2-1 2-16,3-4-16 0,3-3-29 15,4-2-38-15,2-5-43 0,-11 0 11 0,8 0-114 16,29-12-72-16,-19 3 26 0,1-1-320 16,2-2 60-16,-2-1 27 0,2 1 36 0,2 0 34 15,2-7 35-15,2 1-2 0,0-1 34 16,0-2 72-16,1 3-24 0,2-1 25 0</inkml:trace>
  <inkml:trace contextRef="#ctx0" brushRef="#br0" timeOffset="86178.57">8230 15548 428 0,'2'-3'553'0,"-3"6"-86"16,-2-1-22-16,1 3-50 0,-2 11-7 16,-1 4-26-16,1 6-24 0,-2 6 7 15,5-1-42-15,1 4-36 0,0 3-11 0,0-16-15 16,0 11-25-16,0 7-16 0,14 49-42 0,-7-43-3 15,-1-2-40-15,-1-2-32 0,1-5-48 0,-2-5-40 16,-2 0-45-16,1-7-68 0,3-2 11 16,-6-16-164-16,0-2 25 0,0 2-327 15,-11 2 40-15,7-10 41 0,-1-2 36 0,0 1 39 16,3-3 3-16,-9-10 40 0,4-1 22 0,-2-6 50 16,2 5-2-16,2-8 8 0</inkml:trace>
  <inkml:trace contextRef="#ctx0" brushRef="#br0" timeOffset="86436.26">8153 15781 577 0,'5'-23'453'0,"0"3"-80"0,4-1-14 0,-1 4-21 15,3-3-19-15,5 2-19 0,4 1-21 0,0 2-15 16,3 1-18-16,3 2-30 0,0 4-21 16,-1 2-3-16,2 4-19 0,-14 2-21 15,26 11-4-15,-17 1-22 0,-3 2-2 0,-3 2-13 16,-3 3-18-16,-4 1-10 0,-3 3 4 0,-6-11-9 15,0 6-11-15,0 3-9 0,-14 22 0 0,3-21-3 16,-2-3-20-16,-2-2-33 0,-2-2-39 16,-1-3-64-16,2-3 11 0,0-5-162 0,9-4 24 15,7 0-291-15,-9 0-17 0,-7-11 41 16,13 6 55-16,1-2 32 0,0-10 27 0,-2 1 4 16,4 7 32-16,0-5 11 0,16-19 15 15,-6 12 0-15</inkml:trace>
  <inkml:trace contextRef="#ctx0" brushRef="#br0" timeOffset="86734.55">8490 15640 473 0,'7'1'453'0,"-1"3"-52"0,-3 1-55 16,4 10 53-16,0 0-12 0,-3 5-33 0,1-1-15 15,0 3-21-15,-1 2-29 0,2 1-11 0,0-3-36 16,1 2-17-16,-3-2-34 0,1-1-14 0,4-2-13 16,2 3-11-16,-2-5-35 0,3-5 12 0,-2-2-26 15,1 0-6-15,1-6-1 0,-1-3-19 16,-11-1-4-16,13 0-5 0,15-13-15 15,-13 3-28-15,-3 0-16 0,-2-6-11 0,1-6-13 16,-3-2-17-16,-1-1-6 0,0 0 4 0,-4 0-2 16,0-4 11-16,-3 17 2 0,0-5-9 15,0 0 12-15,-22-19 0 0,8 23-9 0,-2 5 1 16,-6 2-2-16,-1 6-33 0,-2 0-22 16,11 0-18-16,-22 12 10 0,15-3-45 0,3-1-41 15,1 1-37-15,3-1-32 0,2 0 24 16,4-1-303-16,3-3 22 0,2 1 36 0,2-3 26 15,1-2 54-15,0 0 6 0,0 0 60 0,15 5 0 16,7-5 19-16,-8 0 28 0</inkml:trace>
  <inkml:trace contextRef="#ctx0" brushRef="#br0" timeOffset="86930.57">8969 15689 651 0,'14'-1'449'0,"-4"2"-23"15,-1 1-18-15,-4 4-38 0,-3 1-18 0,0-2-41 16,1 15-27-16,-3-11-38 0,0 8-24 15,0 3-29-15,0 1-17 0,0 2-14 0,0-1-27 16,-11 25-12-16,8-24-19 0,2-7-41 0,0 3-38 16,1-6-27-16,0-13-2 0,0 7-107 0,0-7-44 15,0 0-56-15,2 12 18 0,-2-17-219 16,2 1-73-16,-1-2 38 0,1-1 38 0,1-12 3 16,-3 7 44-16,4-23 9 0,-2 8 41 15,0-3 11-15</inkml:trace>
  <inkml:trace contextRef="#ctx0" brushRef="#br0" timeOffset="87058.91">9014 15491 1000 0,'-9'-11'326'16,"-6"3"-51"-16,5 2-46 0,-2 5-18 0,3 1-9 15,-3 0-29-15,-15 11-21 0,14-4-45 0,1 0-56 16,3 0-84-16,3-2 5 0,4 2-399 16,2-1 40-16,0-6 36 0,0 0 4 0,19 18 28 15,0-10 18-15</inkml:trace>
  <inkml:trace contextRef="#ctx0" brushRef="#br0" timeOffset="87402.37">9268 15729 1013 0,'13'20'391'0,"-2"1"-52"15,-2-1 10-15,-2-3-29 0,0-1-39 0,-3 0-19 16,-1-5-12-16,-3-2-14 0,0-1-5 16,0-8-19-16,0 0-18 0,0 8-12 0,0-8-8 15,0 7-20-15,-11 2-16 0,8-9-13 16,-2 0-10-16,1 0-17 0,1-1-8 15,0-2-9-15,0-3-7 0,1 0-15 0,-2-10-1 16,2-1-10-16,2 6-4 0,0-4-7 0,0-3 1 16,10-18-9-16,3 18-8 0,-3 3 5 0,3 1 0 15,2 1-4-15,3 3-18 0,2 1 7 16,0 6 0-16,-2 2-9 0,-5 1 14 0,3 0-7 16,19 11 0-16,-15-1-1 0,-3 2 5 0,-2 0 3 15,-4-2-7-15,0 6 4 0,-5-3-1 16,-1-1-17-16,-3-4-31 0,-2 0-39 0,0-8-33 15,0 8 9-15,0-3-116 0,0-5-35 16,0 8-30-16,0-8 27 0,-11 11-262 0,10-10 10 16,1-1 30-16,0 0 34 0,10 1 31 15,7-6 41-15,2-3 11 0,4-6 32 0,1 3-8 16,2-6 37-16</inkml:trace>
  <inkml:trace contextRef="#ctx0" brushRef="#br0" timeOffset="87635.49">9955 15509 544 0,'15'-18'472'0,"0"0"-85"0,-2 3 44 15,-1 6-42-15,-2-2-30 0,-4 5-47 16,0 3-19-16,-6 3 12 0,0 0-1 0,11 12-21 16,-9 4-8-16,-1 7-10 0,-1-9-11 0,0 8-19 15,0 5-25-15,0 2-3 0,-11 36-9 0,10-31-20 16,-3 3-13-16,4-20-34 0,0 9 0 16,0 4-11-16,0 0-6 0,0-1-52 0,12 27-7 15,-4-37-59-15,2-4-24 0,1-5-49 16,0-8-64-16,-11-2 14 0,15 0-208 0,17-14 29 15,-14 6-320-15,-1-4 13 0,-4-1 60 0,1 0 56 16,-5-2 38-16,3 1 44 0,-2-2 16 16,-2-1 25-16,-3 1 29 0,-1-1 34 0,-3 0 23 15,-1 9-37-15</inkml:trace>
  <inkml:trace contextRef="#ctx0" brushRef="#br0" timeOffset="87803.94">10075 15698 577 0,'-7'0'471'0,"-1"2"-38"15,4-2-46-15,1 0-42 0,-1 2-14 0,2 0-10 16,1 0-17-16,3-1-22 0,1 1-28 0,3-2-25 16,-1 0-28-16,15 3-71 0,-10-3-67 15,7 0-8-15,21-14-211 0,-14 7 14 0,2 2-356 16,1-1 22-16,1 0 54 0,0 0 0 0,-1 4 62 16,-2 2 9-16,3-3 9 0,-13 3 21 0,6 0 37 15</inkml:trace>
  <inkml:trace contextRef="#ctx0" brushRef="#br0" timeOffset="88114.77">10867 15552 1072 0,'-2'-7'473'0,"2"3"-39"0,-1 0-48 0,0 0-33 15,0 1-28-15,1 1-43 0,0-2-26 16,0 3-29-16,-1 0-7 0,0 2-6 0,-1 2 6 15,0 4-15-15,-4 10-2 0,0 1-23 0,1 5-15 16,-2 4 12-16,1 3-18 0,0-1 0 16,0 2-17-16,-1 4-14 0,1 2-14 15,-1 4 2-15,1 0-10 0,0 1-13 0,2-1-13 16,1-3-9-16,3 0-53 0,0-21-25 0,0 9-24 16,18 30-45-16,-7-31-49 0,5-1-35 0,8-5 16 15,3-1-113-15,4-8-66 0,2-1 30 0,2-6-324 16,-3 0 56-16,5 1 44 0,-20-4 55 15,8 0 44-15,4 0 25 0,30-12 8 0,-30 9 24 16,1-6 26-16,-3 2 32 0,-4-2 33 16</inkml:trace>
  <inkml:trace contextRef="#ctx0" brushRef="#br0" timeOffset="88599.56">11463 15700 653 0,'1'-7'349'16,"0"1"13"-16,-1 0-46 0,0 2-41 0,0-1 34 16,-1-1-30-16,1 3-8 0,-1-2-22 0,1 2-33 15,-1 0-23-15,1 3 7 0,0 0-11 16,-9-4-11-16,5 6 0 0,0 0 6 0,1 3-5 15,-8 11-5-15,-2 2 6 0,3 3 9 0,0 3-12 16,0 3-16-16,1 1 42 0,1 2-25 16,0 2-9-16,0-1-31 0,3 1 2 0,2 1-10 15,1 1-23-15,2-2-13 0,0-17-2 16,0 7-13-16,13 25 6 0,-6-26-9 0,5-3-25 16,-1-3-8-16,4-3-10 0,0-3 1 0,4-4-26 15,-4-5 0-15,-5 0 1 0,4 0-35 0,20-12 0 16,-16 7 4-16,-2-7-10 0,-2 0 5 15,-2 0-4-15,-3-1-6 0,3 0 9 0,-5 0 16 16,-7 1-18-16,2 2 17 0,-2 10-21 0,0-9 12 16,0 2-19-16,-16-8-3 0,3 7-7 15,1 6-26-15,0 0-27 0,0 2-38 16,3 0-20-16,-14 9 17 0,5-6-156 0,7 1 27 16,2-1-298-16,4 0 47 0,-1-1 47 15,4 1 39-15,2-2 35 0,0 0 30 0,0 0 28 16,1 0-26-16,3-1 6 0,2 0 45 0,2 0 25 15,12 0 21-15,-10 0-11 0</inkml:trace>
  <inkml:trace contextRef="#ctx0" brushRef="#br0" timeOffset="88785.05">11719 16002 645 0,'5'-2'573'0,"-1"2"-81"0,-1 0-40 16,0 3-31-16,-1 2-46 0,-1 13-32 0,-2 1-41 15,1-8-33-15,0 8-25 0,0 3-25 16,-14 26-17-16,7-21-9 0,1-1-47 0,-2 1-48 15,1-3-43-15,0-2-61 0,4 0 1 16,-4-5-147-16,4-7-40 0,-2-3-79 0,4-5 28 16,1-2-274-16,2-2 33 0,1-1 30 15,0-1 42-15,4-8 15 0,4-3 27 0,-2-5 4 16,1 1 24-16,2-4 7 0</inkml:trace>
  <inkml:trace contextRef="#ctx0" brushRef="#br0" timeOffset="89181.62">12147 15686 664 0,'2'-12'506'0,"2"4"-66"15,-1 1-41-15,0 2-57 0,-2 2-29 16,-1 1-34-16,-1 3-7 0,-1 1-5 16,0 2-21-16,0 2-6 0,-3 13-14 0,-1 4 6 15,0 2 11-15,0 4-16 0,-1-3-14 16,2 6-22-16,1 2 12 0,1 3-14 0,1 1-10 15,0-1-19-15,2-1-18 0,0-19-24 0,0 9-1 16,0 5-9-16,15 30 3 0,-8-32-38 16,2-4 6-16,2-1-7 0,0-4-3 0,0-4-15 15,2-6-21-15,3-3-3 0,-2-5-22 16,-7-2-18-16,5 0-21 0,17-17 8 0,-13 5-3 0,0-2-8 16,0 0-4-16,-3-1 14 0,-3 1-6 15,-1-4 18-15,-2 4-21 0,-5 2 12 16,-2 1-3-16,0 11 7 0,0-6-2 0,-18-9 13 15,4 11-9-15,-5 0-4 0,1 2-15 0,6 2-1 16,-5 0-45-16,-4 0-27 0,0 0-34 0,-19 10 14 16,22-8-157-16,4-2-52 0,8 0 29 15,-3 0-311-15,2 0 63 0,7 0 37 16,-8 0 40-16,0-11 33 0,9 10 51 0,3-2 19 16,12 0 30-16,4-5 27 0,2 3 16 15,7 0 6-15</inkml:trace>
  <inkml:trace contextRef="#ctx0" brushRef="#br0" timeOffset="89517">12560 15595 620 0,'-9'-12'342'0,"3"4"-8"0,5 0-32 0,-3 3 4 16,0 0-38-16,1-1-16 0,1 3 14 15,2 0-49-15,0 3-1 0,0 0-5 0,0 0-19 16,28-12-4-16,-8 12-5 0,-6 0 6 0,27 10-15 16,-13 1 0-16,2 2-17 0,2 7 17 15,2 8-1-15,-1 2 3 0,2 5-15 0,-1 3 1 16,-2 5-9-16,-4-2-9 0,-4 5 1 0,-5 2-16 16,-4-2-13-16,-4 2-28 0,-7-2-1 15,-4-24-8-15,0 10-9 0,-11 43-55 0,-2-34-19 16,-1-6-35-16,-4-2-67 0,2-2 10 0,-6-7-198 15,2-4 30-15,3-3-361 0,-2-5 50 16,2-3 53-16,3-1 40 0,3-6 37 0,6 1 5 16,2-1 66-16,8-5 30 0,2 2-3 15,17-3 29-15,8-3-4 0,6 2-5 0</inkml:trace>
  <inkml:trace contextRef="#ctx0" brushRef="#br0" timeOffset="90151.68">13587 15737 862 0,'0'1'356'0,"2"7"-10"0,0 10-45 16,-2-7 18-16,0 11 3 0,0 4-4 0,0 6-14 15,0 1-13-15,0 6-11 0,0 2-22 0,0 2-23 16,11 41 0-16,-8-36-21 0,1-4-14 16,-2-1-23-16,3-3-24 0,-3-3-12 0,0-6-21 15,0 1-1-15,0-3-17 0,-1-8-4 16,-1-7 2-16,1-4-32 0,0-6-23 0,1-2-15 16,-2-4-20-16,0-1-22 0,0-4-14 0,3-10-36 15,0-2 0-15,2-5-14 0,-2-1-18 0,5-3 7 16,-1 3 27-16,2 1 0 0,2 2 0 15,-2-2 8-15,2 5-13 0,5-1 31 0,0 8 13 16,4-2 3-16,3 2-1 0,-3 4 23 16,3 3 8-16,-1 2-3 0,-11 3 11 0,7 0-16 15,0 0 23-15,23 18-8 0,-24-6 2 0,-1 2 4 16,-3 1 1-16,0 3 13 0,-5 1 9 16,-4 2 6-16,-4-9 10 0,0 5 5 0,0 2-14 15,-20 24 1-15,7-22-13 0,-3-2-3 16,-2 0-1-16,-3-4-8 0,-1-1-5 0,0-5-26 15,0-4-54-15,-2-1 4 0,14-4-190 0,-1 0-85 16,-16-17 28-16,17 7-301 0,3-3 52 0,5-4 42 16,2 8 48-16,0-6 33 0,11-16 29 15,-1 14 22-15,1-2 11 0,6 6 56 16,2-3 11-16,2 4 4 0</inkml:trace>
  <inkml:trace contextRef="#ctx0" brushRef="#br0" timeOffset="90979.9">14072 16252 610 0,'2'4'347'0,"0"1"-48"16,3-2 2-16,-5 1-19 0,2-1-18 16,1 0-32-16,0 1 26 0,0-1 6 0,3-1-12 15,0 1-30-15,0-3-5 0,1 0-21 0,-1 0-29 16,-6 0-9-16,7 0-27 0,5 0 2 0,14-14-14 16,-14 6-16-16,1-2-21 0,-3-2-4 15,2 0-36-15,-4-3-18 0,1-2 14 0,-1 0-9 16,-3 1-4-16,1-1-7 0,-3 5-2 15,-1 3-2-15,-2 9 0 0,0 0-16 0,0-7 12 16,-10 0-18-16,6 10 25 0,-8 4-3 16,0 6-1-16,1 1 11 0,2 2-8 0,-3 3 12 15,7 2-6-15,-1 0 16 0,4 1-2 0,2-2 5 16,0-11-4-16,0 6 5 0,13 16 4 16,-3-16 4-16,0-5-7 0,3-1-6 0,4-4 2 15,3-2-14-15,-2-3 8 0,-8 0-9 0,21-11-16 16,-9 1-11-16,0-4-17 0,-4 1-20 15,0-3-20-15,-1-3-2 0,0-2-24 0,1-1 8 16,-3-4-24-16,1 0-42 0,-3-4-10 0,0 0 3 16,-3-1 15-16,-5-4 4 0,5-2 17 15,-2 3 10-15,-3-1 8 0,-2 4 19 0,0-1 14 16,-1 1 36-16,-2 17-7 0,0-3 13 0,-11-22 20 16,3 25 5-16,0-1-6 0,1 3 19 0,-1 5 9 15,3 3-19-15,-4 4 2 0,9 0 51 16,0 0 16-16,-18 19 10 0,10 0 27 0,0 4 12 15,3 4 4-15,2 3 13 0,1 3 6 16,2 1-2-16,0-17 21 0,0 11-21 0,14 40-12 16,-4-26-16-16,1-2 13 0,1 0-22 15,3-2-9-15,-1-5-9 0,1-2-10 16,-2-5-14-16,3-2 13 0,-2-6-32 0,6-4-24 16,-3-4-7-16,2-6-9 0,-1-3-16 0,-9-1-11 15,18-11 2-15,-6 0-18 0,-4-6 4 16,1 0 1-16,1 0 6 0,-4-3 3 0,1 3-15 15,-5-1 11-15,2 2 13 0,-3 3 11 16,-2 2-6-16,-1 1 1 0,-5 6-5 0,0 1 8 16,-2 3-4-16,0 3 16 0,0 1 3 15,-2 1 3-15,0 3 3 0,0 6-8 0,2-5 18 16,0 5 3-16,0 2-18 0,0 1 17 0,0 0-16 16,11 17 6-16,-2-19 6 0,0-1 10 15,2-5-19-15,5 1 15 0,0-4-21 16,2-5 13-16,-12-1-13 0,8 0 2 0,0 0-13 15,17-12 7-15,-13 3-13 0,-2-1-7 16,-1 0-3-16,-1-3 9 0,-3-2-3 0,-2 0 2 16,0-5-13-16,-7 3 14 0,2-1-15 0,-4 12 8 15,0-5-2-15,0 0 9 0,-17-17-4 0,3 15-13 16,-6 6-14-16,-2 2-25 0,-1 3-25 16,-2-1-26-16,14 3 12 0,-6 0-123 0,-6 0-47 15,3 0 23-15,-1 0-289 0,6 0 0 16,1 0 42-16,3 0 36 0,4 0 43 0,7 7 15 0,0-7 32 15,-8 10 42-15,14-7 22 0,14-2 3 16,2 2-11-16</inkml:trace>
  <inkml:trace contextRef="#ctx0" brushRef="#br0" timeOffset="91342.87">15127 16162 692 0,'6'3'494'0,"-2"2"-60"15,-2 0-40-15,5 11-53 0,-1 1-18 16,3-2-52-16,-1 2-13 0,0-3-38 0,-1 1-28 15,-3-1-19-15,-2-2-8 0,4-4-25 0,-4 0-6 16,0-3-18-16,-2-2-10 0,2 1-5 16,-2 0-8-16,0-2-17 0,0-2-12 0,0 0-18 15,0 0-13-15,0 0-4 0,0 0-28 0,2-13-5 16,-1 9-4-16,3-10-24 0,6-3 2 16,-2 0-16-16,1-2-11 0,2 2-6 0,5 1-1 15,-3 0 22-15,-1 3-14 0,3 0 24 0,3 5-8 16,-4-1 3-16,4 1 5 0,-1 6 2 0,-9 2 81 15,3 0 0-15,16 15 23 0,-12-3 14 16,-5 5 4-16,0 0 3 0,-3-1-11 16,-3 5-3-16,-2-2-4 0,-2 1-17 0,0-11 2 15,0 5-9-15,0 2-4 0,0-3-35 0,-12 11-32 16,9-15-39-16,3-4 5 0,0-5-122 16,0 0-55-16,0 0 22 0,0 0-183 0,0 0-79 0,15 10-12 15,6-10 33-15,-7 0 35 0,4 0 36 16,33-14 18-16,-21 9 30 0,-3-3 12 15,2 0 11-15,-2 0-29 0</inkml:trace>
  <inkml:trace contextRef="#ctx0" brushRef="#br0" timeOffset="92023.82">15811 16223 689 0,'4'-17'408'15,"-4"6"-39"-15,-4-1-49 0,-2 6 1 0,-6-4-27 16,-3 3-10-16,-2 2-34 0,-5 5-13 0,11 0-8 16,-21 10-9-16,12-1-11 0,0 4-12 15,2 3-19-15,3 1-23 0,0 4-17 0,3 0-8 16,5 3-8-16,-1-6-22 0,4 2 3 0,2 0-22 15,2-15 0-15,0 4-1 0,0 1-15 0,0-3-5 16,18 13-12-16,-11-15 6 0,2-3-10 16,-1-2-14-16,0-3 11 0,0 3-6 0,17-9-2 15,-9 1-10-15,0-4 3 0,4 1-7 16,-2-3-18-16,2-1 10 0,-2 0 2 0,0-2-5 16,0 2-9-16,-4 1 13 0,4 1-7 0,-7 4-3 15,0 3-9-15,-4 5 14 0,-7 1-6 16,0 0-2-16,7 16-4 0,-5 7 3 0,-2 6 10 15,2 0-3-15,0 7 2 0,-2 2-8 16,0 4 1-16,0 3 13 0,0-23 8 0,0 12-13 16,-18 41 9-16,5-31 5 0,-6-5 3 15,-4-6 13-15,-2-4-6 0,-5-2 4 0,-1-5-14 16,0-4-6-16,1-3 4 0,1-3-8 0,2-7 1 16,-2 0 0-16,16-5-4 0,-2 0 5 15,-20-12 8-15,23 0-20 0,7 3 17 0,4-2-3 16,1 11-20-16,0-14 5 0,26-22 8 0,-7 17-19 15,4-4 9-15,3 0-23 0,5-5 3 16,1 0-13-16,2-4-16 0,2 1 5 0,2-3-17 16,2-1 14-16,3 2-4 0,-3-2 1 15,-2 3 5-15,1-2 13 0,-5-1 1 0,-1 4-4 16,-5 3 14-16,-1 3 2 0,-8 1-6 0,0 3 13 16,-4 1-6-16,-1 3-7 0,-6 2 5 0,-6 5 1 15,-2 10 9-15,0 0 3 0,-12-8-7 16,7 10 11-16,-11 4-2 0,3 0-4 15,-1 3 4-15,3 0-5 0,-1 2 0 0,6-3 5 16,-3 3-7-16,7-1 13 0,2-10 3 16,0 8-15-16,0-1 11 0,13 14-5 0,-3-9-2 15,0 2 14-15,1-1-22 0,3 1 16 0,-3-1 0 16,3-1 0-16,2 1-8 0,2 2 5 16,-1-2-3-16,-1 1 0 0,0-2 16 0,-4-1-6 15,-4 0 5-15,-1-2-4 0,-5-3 0 0,-2 2-2 16,0-8-3-16,0 0-2 0,-17 18-22 0,4-15 1 15,-2 1-94-15,4-3-68 0,0-1-51 16,-2 0 20-16,-19-10-289 0,10 3 0 0,5 2 27 16,4-4 33-16,4 1 34 0,2-1 20 15,3 1 66-15,4 8 30 0,16-26-29 0,-1 11 31 16</inkml:trace>
  <inkml:trace contextRef="#ctx0" brushRef="#br0" timeOffset="92481.54">16909 15880 1079 0,'12'11'361'0,"1"10"24"15,-4 7-9-15,-4 2-35 0,2 11-18 0,-4 2-8 16,-1 5-14-16,-2 2-18 0,1 2-32 16,0-2-20-16,1 1-39 0,2-5-12 0,-2-1-22 15,1-3-23-15,-1-6 6 0,2-2-11 0,0-5-31 16,0 0-1-16,6-4-17 0,-1-4 13 0,3-9-29 15,1 0 13-15,5-5-17 0,-4-6-13 0,-6-1-10 16,7 0-7-16,20-15-23 0,-12 3-5 16,-2-1 9-16,0-3-19 0,0 1 4 15,-4-1 10-15,5 0-11 0,-3 2 2 0,-3 1 4 16,0 3-9-16,-5 5 6 0,-5 1-4 0,-6 4 1 16,0 0 4-16,8 0 18 0,0 14-5 0,-6 4-1 15,0 1 11-15,-2 0-11 0,3 2 18 16,-3-1-4-16,1-2-5 0,-1 2-10 0,1-3 28 15,1-5-16-15,0-3 26 0,6 3 9 16,-1-5-2-16,-1-1-20 0,2-4 11 0,-8-2 0 16,8 0 3-16,18-10-25 0,-8-1 10 15,-5 1-14-15,4-6-10 0,-4 3-24 0,1-6 2 16,-1 0-32-16,-2-3-22 0,-4-1-18 0,-3 1-32 16,-2 1-43-16,0 2 15 0,-2 8-123 15,-13-19-42-15,2 14 26 0,-4 0-320 0,-1 4 57 16,-4-1 40-16,-1 2 37 0,-4 3 35 0,2-1 17 15,0 1 54-15,-4 3-6 0,2-2 57 16,0 2 17-16,0 0-9 0</inkml:trace>
  <inkml:trace contextRef="#ctx0" brushRef="#br0" timeOffset="92643.47">17037 16331 625 0,'-10'-2'579'16,"3"0"-81"-16,3-1-52 0,1-1-71 0,2 1-40 15,1 1-27-15,1-1-49 0,4-1-22 0,8-3-33 16,3-4-10-16,2 4-53 0,3-3-88 15,7 3-8-15,-2 0-185 0,5 0 12 0,-4 0 13 16,7 2 9-16,2 0-406 0,-1-2 71 0,5 4 32 16,-1-2 29-16,1 5 10 0,4 0 24 15,4 0 29-15,-25 0 21 0,15 0 43 0</inkml:trace>
  <inkml:trace contextRef="#ctx0" brushRef="#br0" timeOffset="92891.13">18345 16125 520 0,'6'-6'481'16,"-1"2"-43"-16,-4 2-40 0,-1 5-31 0,0 2-12 15,-1 3 1-15,-2 13-22 0,3-9-10 0,-8 31-5 16,4-15-22-16,-1 5-36 0,1 1-16 16,0-2-28-16,1 2-23 0,0-2-20 0,-1-1-29 15,0 1-34-15,2-3-30 0,-1-3-56 16,-1-5-57-16,0-4-41 0,2-5 8 0,0-5-169 15,-1-3-91-15,3-4 30 0,0 0-275 16,0 0 54-16,-7-11 35 0,7 7 35 0,0-3 31 16,-2-10 36-16,-1-1 24 0,1-4 25 15,-2 3-9-15,-4-4-3 0</inkml:trace>
  <inkml:trace contextRef="#ctx0" brushRef="#br0" timeOffset="93560.43">18140 16286 577 0,'-8'-5'404'16,"7"2"-46"-16,-3-1-11 0,3 1-44 15,1 1-4-15,2-1-43 0,2 1-10 16,3 2-16-16,11-2-15 0,3 2-25 0,4-1-13 16,-2 1-18-16,6 0-29 0,-13 0-9 15,8 0-1-15,4 0-30 0,2 0-14 0,2 0-26 16,1 0-6-16,0 0-39 0,-1 0-22 16,29-12 3-16,-34 5-4 0,1-2-16 0,-3-1-21 15,-3-2 0-15,-1-3 15 0,-1-2 2 0,-4 1-4 16,-2 1 4-16,-2 0-6 0,-3 1 18 15,-3 4-2-15,-4 0 10 0,-2 10 1 0,0-8 21 16,0 8-12-16,-25-16 21 0,11 14 2 0,-5-1 2 16,9 3 21-16,-3 0-25 0,-22 14 21 15,13-2 9-15,0-1-5 0,3 6 33 16,4 0 6-16,1 5 5 0,1-2 16 0,1 5-6 16,4-1 9-16,-1 5 6 0,5-2-2 0,0 1-10 15,3 3-10-15,1-17-13 0,0 5-5 0,0 1-1 16,0 0 0-16,0-1-11 0,9 13-9 0,-6-22 4 15,1-1-8-15,-2-3-1 0,0-2-2 16,0 0-13-16,2-3-1 0,-3 0-6 0,2-2-4 16,0 0-12-16,1-2-13 0,0 0-14 15,5-6-13-15,1-3 4 0,-1 0-3 0,3-1-5 16,-2 1 10-16,1 3-8 0,0-1 10 0,-4 5-18 16,1 4 10-16,-2 1 12 0,-6 0-19 15,0 0 18-15,0 0 0 0,21 21 14 0,-14-9 13 16,2 2 8-16,-2 1 5 0,1-1 1 15,-2 1 4-15,5-1 4 0,0-1 6 0,-2-2 0 16,-2-4-8-16,2-2 10 0,-1-1 2 16,1-2-2-16,0-2-9 0,-1 0 2 0,0 0-7 15,22-13 6-15,-10 2-7 0,0 0 3 16,-3-1-1-16,-1-3-3 0,-2 0 1 0,-1 0-11 16,-2 0 4-16,-2 3 5 0,-2 0-6 0,-2 5-10 15,-2 1 12-15,-3 6-7 0,-3 0 7 0,-1 2 1 16,-1 2-12-16,-3 5 1 0,-1 5 10 15,3 0-7-15,-2 1 4 0,2 0-2 0,1 0 4 16,4-1-2-16,1-14-16 0,0 8-29 16,0 1-4-16,0-2-44 0,22 8 10 0,-13-11-116 15,0-4-93-15,-9 0 26 0,16 0-303 0,0 0 46 16,28-15 40-16,-18 7 34 0,1 2 32 0,2-3 29 16,-2 0 20-16,-1 1 35 0,5-2 16 15,-5 2 34-15,5-2-10 0</inkml:trace>
  <inkml:trace contextRef="#ctx0" brushRef="#br0" timeOffset="94752.6">19970 16452 655 0,'1'4'419'0,"0"1"-71"0,0-1-43 16,1 0 12-16,0 1 3 0,1-2-41 0,-1 2-3 15,0-1-25-15,2 0-25 0,1-1-18 0,0-2-16 16,0 1-15-16,1-2-28 0,-1-1-21 16,3 1-34-16,12-14-36 0,-7 3-32 0,-1-4-19 15,2 2 0-15,-4-2-67 0,-2-2-7 16,-1 0-5-16,0-1-14 0,-1 1 4 0,-2-2 28 16,-4 7-13-16,1 2 6 0,-1 10 8 15,0 0 16-15,-14-12 17 0,9 12-2 0,-10 5 36 16,-1 3 3-16,0 5 15 0,-2 2-4 0,2 5-3 15,1-1-3-15,1 1 95 0,1 4-3 0,5 0 11 16,2 2 5-16,6 1 5 0,0-14-9 16,0 6 6-16,22 23-4 0,-7-24-25 0,4-3-6 15,3-2 2-15,4-3-19 0,1-5-6 16,2-2-5-16,-15-3-20 0,7 0-28 0,3 0-22 16,28-20-24-16,-27 11-10 0,-2-3-20 15,1-2-33-15,-1-3 10 0,1-1-52 0,-2-3-39 16,-1-1-15-16,-4-5-3 0,-2 3-14 0,3-5 2 15,-5 2 2-15,-1-2 19 0,-1 3 21 16,-3 1 17-16,1-1 5 0,-4-2 20 0,-1 1 31 16,-1 4 19-16,-2-3 13 0,-1 9 35 15,0 5 0-15,0-3 41 0,0-2-5 0,0 0 26 16,0 2 22-16,-10-11 1 0,6 20-13 0,1 0 8 16,-2 4 11-16,0 2 26 0,1 1-10 15,2 3 33-15,-8 10 12 0,2 5 21 0,2 4-4 16,1 5 3-16,1 1 12 0,2 3 0 0,2 3 7 15,0-16-18-15,0 9 1 0,0 6-27 16,13 36 6-16,-6-34-37 0,2-4 10 16,3-1-13-16,-1-3-17 0,2-4 2 0,-2-3 8 15,3-2-36-15,1-3-19 0,1-1-9 0,0-7-7 16,1-6-30-16,-10-2-1 0,5 0-15 0,17-14-14 16,-11 6-1-16,-2-5-11 0,0-3-16 0,0-4-12 15,-1 0-19-15,-3 0-5 0,1-5 9 16,1-1-20-16,-2-3 1 0,0 0 19 0,-1-2-1 15,-1-1 0-15,-2 2 29 0,0-3-3 16,-3 6 4-16,-2-4-6 0,-2-3 13 0,0 5 32 16,-1 17-20-16,0-5 11 0,0-4 27 15,-14-14-15-15,9 20 14 0,-2 3 9 0,1 5-1 16,-1 2 1-16,0 4-1 0,2 4 51 0,5-3 10 16,-18 14-7-16,8-2 21 0,1 5-1 15,0 5 13-15,0 4-1 0,4 5 12 0,1-2 16 16,0 5-11-16,2 3 14 0,2-18-9 0,0 11 4 15,0 4-15-15,11 40-17 0,-5-39-5 16,6 1 7-16,-3-6-10 0,2 1 1 0,3-5-15 16,-1-5 3-16,1-2-18 0,3 0-7 15,1-6-5-15,2-1 0 0,0-10-26 0,0 2-7 16,-8-4-3-16,4 0-2 0,19-18-16 0,-16 5-18 16,2-2-11-16,-4-1-8 0,0-2-16 15,4 0-5-15,-4 1 4 0,4-2-6 0,-3 2 13 16,2 0 11-16,-2 3 2 0,-2 1 1 15,-5 3-8-15,-3 4 22 0,-2 3 13 0,-6 3 10 16,0 0 26-16,0 0 1 0,14 15 21 16,-10 2 8-16,-1 2 16 0,1 0-1 0,2 2 7 15,-1 1 15-15,-1 1 1 0,-1-1-4 0,5-3-5 16,-1 0-3-16,2-3-19 0,-1-3 8 16,2-4 3-16,0-3-22 0,0-4-43 15,-1-1-48-15,-9-1-43 0,11 0 10 0,15-16-170 16,-12 4 26-16,-7-3-289 0,2-5-41 15,0-1 46-15,0-3 37 0,-3-2 33 0,-5-1 40 16,5-3 65-16,0 2 4 0,-2-1-10 0,-2 0 23 16,4 0 37-16</inkml:trace>
  <inkml:trace contextRef="#ctx0" brushRef="#br0" timeOffset="94882.44">21339 16209 431 0,'-12'-9'480'15,"2"3"-73"-15,2 0-79 0,1 3-19 0,3 0-41 16,-3 0-19-16,4 3-28 0,0 0-96 15,1 0-54-15,2 0-85 0,0 0-121 16,0 0 13-16,-3 3 11 0,4 1-281 0,2-2 21 16,1 4 24-16,8 3 24 0,2 1 41 15,2 2 0-15</inkml:trace>
  <inkml:trace contextRef="#ctx0" brushRef="#br0" timeOffset="95098.02">21472 16318 754 0,'1'4'424'0,"1"0"-65"0,-1 1 23 0,-1 2-31 15,0 18-11-15,0-11-8 0,0 8-18 16,9 29-18-16,-6-20-31 0,1 3-4 0,0 0-43 16,-2 3-22-16,-1 4-17 0,-1-24-13 15,0 9-21-15,0 3-28 0,0 0-35 0,0 0-30 16,-14 26-32-16,12-33-31 0,-3-7-39 0,0-4-11 16,2-3 6-16,1-5-127 0,-3-3-39 0,4-2-66 15,-2-3 28-15,1-1-245 0,1 0 38 16,-1-13 34-16,2 8 32 0,0-6-12 0,0-4 25 15,0-2 36-15,13-30 28 0,-9 27 31 16</inkml:trace>
  <inkml:trace contextRef="#ctx0" brushRef="#br0" timeOffset="95330.13">21497 16513 812 0,'4'-17'376'0,"-1"-2"33"0,2 3-16 16,-2 0-27-16,0 2-15 0,2 1-42 0,1-1-15 16,2 0-24-16,4 4-19 0,0 0-39 15,1 1-8-15,2 4-10 0,5 3-19 0,-13 2-12 16,5 0-32-16,20 16-9 0,-15-3-1 15,-1 3-20-15,-6 4 3 0,-4-1-11 16,-4 1-16-16,-2-8 1 0,-10 21-16 0,2-16 3 16,-8 0-12-16,3 0 9 0,-5-2-42 0,1-3-14 15,0-2-50-15,-1-3-39 0,5 0 10 16,0-5-132-16,13-2-52 0,-11 0-77 0,-11-9 31 16,15 2-237-16,0 2 42 0,5-3 39 0,4-1-9 15,6-8 33-15,0-2 49 0,4-2 36 16,0 0 19-16,3-1-1 0,1-2 27 0</inkml:trace>
  <inkml:trace contextRef="#ctx0" brushRef="#br0" timeOffset="95559.74">21765 16198 483 0,'20'-23'420'0,"-2"2"-39"0,0 0-53 15,-2 3 15-15,-1 2-45 0,-3 4-22 16,0 3 3-16,-3 6-7 0,-9 3-3 0,7 0-4 16,12 16-11-16,-12 4-7 0,1 2-1 0,-3 7 1 15,5-3-19-15,-5 8-2 0,-1 1-24 16,2 1-21-16,-4 0-20 0,0 3-16 0,-1-3-15 15,-1-19 11-15,0 7-7 0,0 5-12 0,0 2-13 16,0-3-29-16,-13 25-8 0,11-30-117 16,-3-9-38-16,1-3-79 0,1-7 15 0,0-2-269 15,3-2 38-15,3-1 31 0,-1-1 32 0,0 0-260 16,1-2 78-16,8-9 38 0,-5-3 14 16,1 0 19-16,-2 0 52 0,0 0 40 0,-3-2 25 15,-1 2 16-15,-1 16-25 0</inkml:trace>
  <inkml:trace contextRef="#ctx0" brushRef="#br0" timeOffset="95793.87">21890 16423 861 0,'-3'-3'447'0,"1"1"-71"0,2 0-16 0,1 0-60 15,1 0-15-15,4 0-35 0,-1-1-21 16,12 0-16-16,1-3-35 0,0 3-22 0,3-2-15 16,0 3-1-16,-1 1-20 0,-10 1-16 0,5 0-20 15,-1 0 1-15,20 15-17 0,-20-6-13 0,1 2 4 16,-4 5 4-16,-1 1-9 0,-4 2 10 15,2 1-18-15,-4 2-11 0,2-3 13 0,-5-2-16 16,-1-3-14-16,0-6-29 0,0 2 0 16,0 0-112-16,0-3-57 0,0-7-65 0,-12 14 23 15,10-14-282-15,-2 0 30 0,3 0 36 0,0-2 7 16,1 0 44-16,0-2 40 0,1 0 24 16,0-1-23-16,1-2 7 0</inkml:trace>
  <inkml:trace contextRef="#ctx0" brushRef="#br0" timeOffset="95945.77">22212 16293 607 0,'3'-15'443'0,"-2"1"-60"16,-1 2-50-16,0 4-12 0,0 8-42 0,0-7-32 15,0 7-29-15,0-7-93 0,0 7-83 0,0 0-74 16,0 0 3-16,-5-10 3 0,4 13 1 16,-1-1-406-16,4 2 30 0,2 0 24 15,7 7 27-15,3 1 20 0,3 0 14 0,5-1-8 16</inkml:trace>
  <inkml:trace contextRef="#ctx0" brushRef="#br0" timeOffset="96673.71">22456 16339 403 0,'5'-2'466'0,"-1"2"12"0,-1-1-10 15,-1-3-45-15,-1 3-29 0,-3-1-15 0,0 2-32 16,-3 0-33-16,0 0-25 0,-10 7-26 0,1 1-22 16,-2 4-7-16,2 2-26 0,1 4-28 0,2 1-10 15,2 3-14-15,0 4-18 0,4-4-26 16,3-2-4-16,2-1-2 0,0-9-17 0,0 4-2 15,15 15-14-15,-6-14-21 0,2-4-37 16,2-1-27-16,1-3-26 0,4-4-31 0,0 1-44 16,6-1 11-16,3-3-114 0,-13 0-55 0,5 0-31 15,7 0 28-15,2 0-117 0,29-14-33 16,-26 8-46-16,2 2 37 0,-1-3 31 0,-1 2-12 16,0-3 23-16,-3 0 69 0,-2 1 201 15,-3-1 12-15,-4 1 273 0,-4-1 25 0,-8 1-6 16,-2 0 26-16,-3 3 13 0,-2 4-26 0,0 0 31 15,-11-11 20-15,4 9-4 0,-11 1-30 16,9 1-2-16,-5 0-26 0,-17 12-7 0,16-5-19 16,-2 3-17-16,4 1-9 0,0-3-2 0,2 5-7 15,2-1-20-15,5-3 1 0,1-1-11 0,3-2-8 16,0-6-14-16,0 0-4 0,0 8-3 16,0-8-4-16,14 10-18 0,-8-9-12 0,0-1-7 15,2 1-15-15,10-5-2 0,-9 4-6 0,4 0-5 16,19-11-16-16,-16 4 8 0,2-2-3 15,-2-1-5-15,1 0 14 0,-1 0-5 0,-1-1 16 16,-1 3 2-16,-5 1 4 0,2 0 11 0,-2 2-12 16,-3 0 2-16,-2 5 2 0,-4 0 8 15,0 0 7-15,0 0 0 0,8 0 2 16,12 17-12-16,-9-9 12 0,3 3-15 0,0-1 12 16,4-4-9-16,1 1 3 0,1 0-5 0,1-2 2 15,0-1-6-15,2 1 4 0,-13-5-6 16,7 0-1-16,1 0-6 0,19-10 4 0,-19 1-5 15,0-2-10-15,-2-3 13 0,-4 0 0 16,2-1-10-16,-1-4 12 0,-3-3-7 0,1-2-10 16,-5-2 9-16,-1-4 2 0,-1 4 2 0,1-6-6 15,-4-4-5-15,-1 22 10 0,0-10-9 0,-10-27 7 16,2 24-2-16,-3 3 4 0,3 4-11 0,-2 4 10 16,-1 3-4-16,2 9 0 0,1 1-1 15,8 3 13-15,-20 14-6 0,12 1 10 16,0 5-1-16,1 1-2 0,3 6-2 0,1 4 3 15,0 0-4-15,2 2-15 0,-2-3 10 0,3 2 4 16,-1-5-30-16,1 0-20 0,0-15-61 16,0 7 9-16,0 0-142 0,0-3-74 0,0-2 28 15,0-5-296-15,13 9 50 0,-3-7 7 0,-1-8 38 16,6 1 66-16,4-1 39 0,2-3 42 16,8 2 24-16,-16-2 17 0,10 0 6 0</inkml:trace>
  <inkml:trace contextRef="#ctx0" brushRef="#br0" timeOffset="97849.36">23954 16465 1030 0,'17'-7'373'0,"-1"-3"-50"0,0-5-4 0,0 0-17 15,0-1-13-15,-2-2-8 0,1 0-27 16,0 1-19-16,-4 0-7 0,-4 2-24 16,-2 1-18-16,-4 6-21 0,-1 8-25 0,0 0-13 15,-17-9-6-15,0 12-22 0,-2 6-1 0,-1 1-4 16,2 5-17-16,0 1-5 0,1 1-1 0,1 2-6 16,2 2-14-16,4 2 5 0,0-6-13 15,5 4 5-15,5-2-5 0,0-11-1 0,0 4-17 16,16 12 7-16,-4-13-11 0,2-2-1 15,6-2-17-15,-2-3 5 0,2 1-4 0,2-5-12 16,-11 0 8-16,6 0-1 0,26-11-4 0,-18 4 2 16,1 0-1-16,1 0 4 0,-1-2 0 0,-3-2-1 15,0 0 8-15,0 0 0 0,-2 3 9 16,-4 2-1-16,-1 0-5 0,-7 2-8 16,-1 3-1-16,-8 1 5 0,0 0 2 0,14 10-10 15,-11-4 0-15,3 14 6 0,-2-2-5 0,-1 4 5 16,1 1 2-16,-2 4 3 0,0-2 5 15,-1 4 4-15,1 2 7 0,-1-1-5 0,-1-16-1 16,0 7-8-16,0 4 11 0,0-1-3 0,-18 21-1 16,12-30 0-16,-2-3 11 0,-1 2-11 15,0-4 28-15,-3-2-12 0,1-4 5 0,11-4-7 16,-10 0 23-16,1 0-8 0,-1 0-10 0,-13-17-10 16,8 5 15-16,5-3 1 0,2-1-2 15,2-3 0-15,3-1 2 0,3 10-17 0,0-6-5 16,17-23 6-16,-2 12-6 0,4 0 0 15,7-2-14-15,5-1-10 0,0 1-16 0,1 2-6 16,2 3 16-16,-3 2-6 0,-1 2-3 0,-2 5 9 16,-1 1-12-16,0 1 11 0,0 6 9 15,-3 3-18-15,0 2 11 0,-12 2-12 0,1 0 2 16,18 11 12-16,-16-1 3 0,-3 2-5 0,-3 5 2 16,0 1-12-16,-2 1 16 0,-2 1-1 0,-1 6 0 15,-1-7-1-15,1 0-9 0,-3-2-3 16,-1 3 19-16,1-6-11 0,-1-4 13 0,0-10-17 15,0 5 14-15,0 2 15 0,0-7 5 16,0 0 1-16,0 0-4 0,-7 7-16 0,6-7 21 16,-1-4-17-16,2 0 13 0,-1-2-13 15,0 1 6-15,1-2-15 0,1-10 21 0,-1 8 2 16,0-5-16-16,16-21-3 0,-6 15 12 16,2-1-5-16,4 2-9 0,-1-1-15 0,2 1 5 15,-2 2-9-15,4 1 8 0,2 1-17 0,-2 4 16 16,0 1-8-16,1 4-7 0,-7 5 3 15,-13 1 13-15,7 0-4 0,10 17 3 0,-13-6 0 16,-2 6 11-16,-1-2-20 0,0 3 21 0,-1 1-8 16,0 4 3-16,1-2 11 0,1-4 5 0,0 0 2 15,2-3-4-15,-2-2 8 0,2-3 20 16,2 6-15-16,-1-8 8 0,2-4 4 0,4 0-8 16,-4-3-5-16,0 0 13 0,-7 0-16 15,12 0-14-15,3 0 12 0,15-18 8 0,-14 8-2 16,1-4 2-16,0-2-15 0,0-3-2 15,-2 1 4-15,-4-2 4 0,-1-1-23 16,-1 2 17-16,-2 2-9 0,-7 7-9 0,0-4-12 16,-21-15 6-16,7 16-23 0,-4 1 2 0,-5 5-19 15,-2 2-16-15,-1 1-21 0,-3 3-19 16,-1-1-36-16,15 2 14 0,-4 0-80 0,-3 0-25 16,0 0-34-16,-18 10-34 0,26-5 27 0,3-5-199 15,4 2-42-15,3 0 39 0,2-1 11 16,3 3 24-16,0-4 30 0,3 2 52 0,1-1 29 15,2 1 9-15,11 0 29 0</inkml:trace>
  <inkml:trace contextRef="#ctx0" brushRef="#br0" timeOffset="98411.35">25190 16317 251 0,'9'-5'452'0,"-1"0"-49"0,-2 1-78 0,-2 3-28 15,0 0-4-15,-1 2-36 0,-1 2 19 16,-2 3-7-16,1 0-20 0,0 14-17 0,-1 4-14 15,0 2-10-15,1 0-13 0,0 0-15 16,1 0-5-16,0-2-18 0,-1 0-22 0,1-5-8 16,-1-6-12-16,0-2-17 0,0-1 3 0,2-4-17 15,0 0-3-15,2-3-12 0,0 0-9 16,1-1-5-16,2-2-1 0,11 0-15 16,-9 0-25-16,6 0 1 0,2 0-5 0,22-17-12 15,-17 9-8-15,-1-4 7 0,2 1-4 0,-1 0 7 16,1-2-19-16,-1 3 15 0,-2-3-7 0,-3 6 2 15,-3 0 1-15,1 0-6 0,-7 4 7 16,-2 1 9-16,-7 2-2 0,0 0 9 0,0 0 1 16,12 16 6-16,-9-10-2 0,1 9 7 0,2 1-2 15,1-3-7-15,1 1 3 0,0-2 4 16,2 1 3-16,2-2-2 0,1-1 3 0,1 1-17 16,4-3 8-16,-1-3 5 0,-4-3-10 15,0-1-5-15,-1-1 10 0,-12 0-4 0,14 0 8 16,2 0-9-16,19-15-2 0,-18 10 2 0,-1-4-2 15,2-1-5-15,0 0 2 0,0-3 2 0,4 1-3 16,-2-2-4-16,0 0-4 0,0 2 11 16,-1-2-5-16,-2 1-1 0,-4 4 1 0,1 1-2 15,-6 1-7-15,2 3 2 0,-3 3 0 16,-7 1 6-16,0 0-15 0,13 14 13 0,-9 6 8 16,-2 3-2-16,-2 5-4 0,0-12 0 0,0 9 7 15,0 4 1-15,0 3-7 0,0 3 10 16,0-1-6-16,0 2 5 0,0-2-6 0,0-2-12 15,-8 30-22-15,0-35-17 0,0-2-27 0,1-4 7 16,-1-4-106-16,-1-5-65 0,-4-5-46 0,3-7 24 16,-1 1-257-16,11-1-12 0,-8 0 56 15,1 0 32-15,-15-15 11 0,14 5 14 0,-1-3 26 16,2-5 24-16,0-3 12 0,4 1-2 16</inkml:trace>
  <inkml:trace contextRef="#ctx0" brushRef="#br0" timeOffset="98665.54">25926 16583 754 0,'-2'-19'434'16,"1"2"40"-16,1 10-42 0,0-6-36 0,0-1-26 16,15-15-30-16,-3 13-35 0,1 1-38 15,2 1-15-15,1-1-36 0,2 5-18 0,-2 1-11 16,2 3-26-16,0 2-12 0,-5 3-15 16,-13 1-29-16,13 0 6 0,13 18-24 0,-15-4 4 15,-2 2-17-15,-3 4 1 0,-5 0-10 16,0 2-18-16,-1-13-2 0,0 7-2 0,-13 21-8 15,4-17-27-15,-3-8-17 0,-2-2-40 0,-3-3-45 16,1 0 11-16,-3-5-148 0,9-2-51 0,-5 0 28 16,0 0-296-16,-19-11 50 0,22 7 37 15,6 1 36-15,2-1 32 0,3 0 28 0,3 1 26 16,3-1-14-16,7-1 24 0,6-1 16 16,4 1-11-16</inkml:trace>
  <inkml:trace contextRef="#ctx0" brushRef="#br0" timeOffset="99415.52">28025 16206 386 0,'-3'-24'322'0,"-2"4"-42"0,0 2-8 15,3 7-32-15,-3-2-14 0,2 6-6 16,2 4-3-16,0 5 0 0,1 2 6 0,1 6-27 16,3 12 56-16,-4-8-14 0,0 5-8 15,8 33-13-15,-5-20-14 0,-1 1-20 0,1-1-14 16,1 4-21-16,-2-3-4 0,-2-1-12 15,0 2-10-15,1-2-9 0,-1-17-16 0,0 6-4 16,-10 18-16-16,5-19-7 0,2-1 7 0,0-3-9 16,1-6 1-16,-1-3-2 0,2-2-7 15,0 0 12-15,1-5 3 0,0 0-20 0,0 0 4 16,0 0-12-16,0 0-10 0,0 0 1 0,19 11 4 16,2-10-13-16,1 1 4 0,-8-2-18 15,7 0 7-15,3 0-8 0,5 0 16 0,1 0-8 16,3 0-11-16,-2 0 5 0,-1 0-4 15,-1 0-28-15,-1 0-20 0,-2 0-26 0,-3 0-46 16,22-7 11-16,-24 2-132 0,-6 0-60 0,-5-2 25 16,-3 2-290-16,2-5 0 0,-4-1 55 0,-3 2 11 15,-1-1 47-15,-1 2 41 0,0-2 39 16,-13-19 8-16,6 10 25 0,-3-3 19 16,-4 2-4-16</inkml:trace>
  <inkml:trace contextRef="#ctx0" brushRef="#br0" timeOffset="99643.22">28147 16138 962 0,'-4'-9'393'0,"3"-1"33"15,2 3-39-15,0-1-30 0,2 4-36 0,6-6-27 16,1 0-24-16,6-2-18 0,3 5-16 0,5 0-28 16,4 2-23-16,2 1-19 0,0 0-18 15,3 1-13-15,-2 2-20 0,2 0-9 16,-4-1-28-16,-1 1-49 0,-1-1-50 0,-13 2 1 15,5 0-117-15,-1 0-84 0,1 0 20 16,9 13-333-16,-22-7 40 0,-4 2 37 0,-5-3 18 16,-1 9 24-16,-7 1 58 0,-6-2 25 0,-2 2 24 15,1 1 16-15,-4-4 17 0</inkml:trace>
  <inkml:trace contextRef="#ctx0" brushRef="#br0" timeOffset="99847.76">28151 16331 1160 0,'-5'1'481'16,"1"1"-43"-16,0 0-26 0,1-1-16 0,1 1-41 16,1-1-21-16,0 0-36 0,0 2-23 15,3-3-36-15,3 0-24 0,0 0-30 0,13 2-14 16,3 1-15-16,3 1-44 0,1-3-51 0,0 1-58 16,3 0-59-16,4 1 6 0,-4-3-182 15,0 2 19-15,-2 1-348 0,0 1 23 0,-1 2 40 16,1-1 36-16,-3 1 47 0,-2 1 42 0,5 3 28 15,-1 0 21-15,-1 0 17 0,5 5 24 16</inkml:trace>
  <inkml:trace contextRef="#ctx0" brushRef="#br0" timeOffset="100113.48">28948 16621 856 0,'-1'-6'481'0,"-1"4"-36"15,-1-1-33-15,1 0-55 0,2 2-27 16,-2-1-40-16,2 1-37 0,-2 1-30 0,2 3-19 16,-1 1-2-16,-1 1-25 0,0 14-8 15,-1-2-27-15,0 7-3 0,-2-4-14 0,1 1-9 16,-4 0-10-16,5-1-24 0,1-1-2 0,-1-1-18 16,-2-1-16-16,4-8-45 0,0 1-42 0,1-10 3 15,0 7-146-15,0-7-109 0,0 5 28 16,0-5-299-16,0 0 64 0,1 7 42 15,1-9 34-15,2 1-7 0,0-2 34 0,5-7 26 16,2-5 59-16,-2 0-10 0,1 0-14 16</inkml:trace>
  <inkml:trace contextRef="#ctx0" brushRef="#br0" timeOffset="100293.45">29069 16603 397 0,'2'-4'510'0,"1"0"-98"15,-1 2-26-15,0 2-37 0,0 2-17 0,-2 0-2 16,2 2-16-16,-1 2-26 0,1 0-31 0,2 14-11 15,2-2-41-15,0-2-12 0,0 4-26 16,-1-3-54-16,-1-2-33 0,2 0-62 0,-6-4-1 16,3-3-161-16,-3-8-56 0,0 0 17 15,0 0-317-15,0 7 38 0,2-2 33 0,0-7 8 16,0 1 28-16,1-1 24 0,-1-3 26 0,7-6 25 16,0-3-10-16</inkml:trace>
  <inkml:trace contextRef="#ctx0" brushRef="#br0" timeOffset="100677.98">30022 15916 360 0,'-3'-5'390'0,"-6"-8"-57"0,-5 6-40 0,-1 0-14 16,-3 2-11-16,-3 5-14 0,10 0-18 16,-7 0-29-16,-24 15 24 0,15-4-3 15,2 3-12-15,-3 5 2 0,3 6-11 0,-1 1 5 16,4 7-15-16,0 1 8 0,0 3-4 0,3 3-10 16,1 4-15-16,7-1-4 0,2 3-34 0,5 0-5 15,4 0 0-15,0-26-16 0,9 43-9 16,3-22-13-16,3-3-5 0,4-1-3 0,0 1-24 15,2-9-21-15,0-1-25 0,2-2-29 16,0-6-34-16,-1-2-43 0,2-4-44 0,1 0 13 16,0-3-118-16,0-4-34 0,1-2-49 15,0-4 30-15,-1 0-245 0,-13-1 14 0,4 0 37 16,27-12 47-16,-21 3 23 0,1 1 32 0,0-1 43 16,-1-3 26-16,0-2 15 0,1 1 14 15</inkml:trace>
  <inkml:trace contextRef="#ctx0" brushRef="#br0" timeOffset="101011.92">30345 16228 990 0,'1'-3'393'0,"1"-2"7"16,0 5-30-16,0-4-41 0,0 1-41 16,-2 2-17-16,2 0-10 0,-2 4 0 0,2 3-14 15,-2-1-14-15,-2 13-13 0,2-7-29 0,0 7-4 16,0 5-2-16,0 5-29 0,0 0 0 16,0-1-34-16,0 1 3 0,0-1-24 0,0 0-11 15,0-5-8-15,0 1-22 0,0-4-40 0,0-3-34 16,0-4-36-16,7 9 4 0,-3-16-141 0,-4-3-95 15,2-1 26-15,-1-1-326 0,2 0 31 16,-1-2 40-16,2 1 49 0,-4 0 39 0,2-1 29 16,0 0 24-16,0 0 7 0,3 0 42 15,-1-1 15-15,-1 3-4 0</inkml:trace>
  <inkml:trace contextRef="#ctx0" brushRef="#br0" timeOffset="101244.04">30637 16537 759 0,'4'0'507'0,"-2"0"-48"0,2 3-37 16,0-1-21-16,-2 4-35 0,5 8-10 0,1 2-32 15,-3 1-16-15,0 3-24 0,-3 2-35 0,0-1-26 16,-2-11-23-16,0 6-16 0,0 4-20 0,-14 17-17 16,8-19-3-16,-1-4-41 0,-3 0-40 15,0-3-70-15,-4 0-73 0,3-2 6 0,-2-3-172 16,2-3-82-16,1-3 30 0,1 0-270 0,3 0 46 15,0 1 39-15,6-1 36 0,0 0 30 0,-12-10 27 16,10 3 22-16,2 2 54 0,4-10 14 16,-4 5 22-16</inkml:trace>
  <inkml:trace contextRef="#ctx0" brushRef="#br0" timeOffset="101529.8">31048 16230 241 0,'12'-14'499'16,"-4"3"-98"-16,2 4-81 0,-6 3-12 0,-2 4-42 15,-2 0 56-15,0 5-9 0,0 2-14 0,-4 12-30 16,4-9 6-16,0 7-23 0,0 7-13 0,-7 29-19 16,7-21-2-16,0-16-27 0,0 9-25 15,0 1-12-15,11 31-16 0,-8-24-15 0,1-6-19 16,-2-3-8-16,2-2-28 0,0-5-41 15,-2-4-50-15,0-5-27 0,0-1 3 16,0-2-157-16,1-5-72 0,1 2 26 0,-2-2-306 16,2 0 44-16,-2-3 6 0,-2 3 37 0,8-8 63 15,-1-6 41-15,5-4 26 0,-2 2 24 16,-3-4 7-16,4 0 11 0</inkml:trace>
  <inkml:trace contextRef="#ctx0" brushRef="#br0" timeOffset="101860.18">31214 15963 903 0,'12'-9'331'0,"-5"4"-24"16,4 2 0-16,0 1-39 0,-2 2 23 0,8 0-8 15,25 13-23-15,-22 0 4 0,8 3-14 16,0 2-22-16,3 7-7 0,0 7-16 0,-1 3-1 16,-1 7-10-16,-2 6-17 0,-2 2-15 15,-5 2-14-15,-4 4-28 0,-7-4 3 0,-6 1-19 16,-3-28-7-16,-14 48-6 0,-2-29-19 16,-9-5-61-16,-6-2-78 0,-7-3 8 15,-8-4-195-15,-3-1 24 0,-12-1-356 0,-6-2 32 16,-3 0 37-16,-4-2 38 0,2-2 34 15,-3-4 57-15,2 0 26 0,1 0 3 0,-2-3 64 16,7-1 16-16,3-3-3 0</inkml:trace>
</inkml:ink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163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7202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7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26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4158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169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05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61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2413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3962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6801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1B547-600F-4115-82BA-E99170E8D119}" type="datetimeFigureOut">
              <a:rPr lang="en-IN" smtClean="0"/>
              <a:t>24/03/22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949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7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180.emf"/><Relationship Id="rId4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2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3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4.emf"/><Relationship Id="rId4" Type="http://schemas.openxmlformats.org/officeDocument/2006/relationships/customXml" Target="../ink/ink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6280" y="147600"/>
              <a:ext cx="11311200" cy="2226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840" y="136440"/>
                <a:ext cx="11324880" cy="22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71720" y="851760"/>
              <a:ext cx="10360800" cy="5997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0560" y="848880"/>
                <a:ext cx="10384920" cy="601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4A7430B-E1FE-E54D-A076-56A9F0FF093D}"/>
                  </a:ext>
                </a:extLst>
              </p14:cNvPr>
              <p14:cNvContentPartPr/>
              <p14:nvPr/>
            </p14:nvContentPartPr>
            <p14:xfrm>
              <a:off x="7673040" y="2827080"/>
              <a:ext cx="837000" cy="8985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4A7430B-E1FE-E54D-A076-56A9F0FF093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63680" y="2817720"/>
                <a:ext cx="855720" cy="91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5916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0280" y="106920"/>
              <a:ext cx="11634840" cy="6297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640" y="95400"/>
                <a:ext cx="11651760" cy="63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3810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0040" y="1080"/>
              <a:ext cx="12058200" cy="6854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280" y="-7200"/>
                <a:ext cx="12075480" cy="687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1442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8680" y="40320"/>
              <a:ext cx="8767800" cy="2579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120" y="36360"/>
                <a:ext cx="8785080" cy="259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671760" y="2379960"/>
              <a:ext cx="10711800" cy="3733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4560" y="2371680"/>
                <a:ext cx="10730880" cy="375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1247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Elliptic Curve Cryptography</dc:title>
  <dc:creator>Admin</dc:creator>
  <cp:lastModifiedBy>PRASHANTH S</cp:lastModifiedBy>
  <cp:revision>7</cp:revision>
  <dcterms:created xsi:type="dcterms:W3CDTF">2022-03-23T10:43:32Z</dcterms:created>
  <dcterms:modified xsi:type="dcterms:W3CDTF">2022-03-24T13:44:12Z</dcterms:modified>
</cp:coreProperties>
</file>

<file path=docProps/thumbnail.jpeg>
</file>